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9"/>
  </p:notesMasterIdLst>
  <p:sldIdLst>
    <p:sldId id="310" r:id="rId2"/>
    <p:sldId id="258" r:id="rId3"/>
    <p:sldId id="261" r:id="rId4"/>
    <p:sldId id="313" r:id="rId5"/>
    <p:sldId id="314" r:id="rId6"/>
    <p:sldId id="312" r:id="rId7"/>
    <p:sldId id="265" r:id="rId8"/>
    <p:sldId id="315" r:id="rId9"/>
    <p:sldId id="317" r:id="rId10"/>
    <p:sldId id="318" r:id="rId11"/>
    <p:sldId id="319" r:id="rId12"/>
    <p:sldId id="320" r:id="rId13"/>
    <p:sldId id="321" r:id="rId14"/>
    <p:sldId id="322" r:id="rId15"/>
    <p:sldId id="323" r:id="rId16"/>
    <p:sldId id="325" r:id="rId17"/>
    <p:sldId id="337" r:id="rId18"/>
    <p:sldId id="327" r:id="rId19"/>
    <p:sldId id="328" r:id="rId20"/>
    <p:sldId id="329" r:id="rId21"/>
    <p:sldId id="330" r:id="rId22"/>
    <p:sldId id="331" r:id="rId23"/>
    <p:sldId id="332" r:id="rId24"/>
    <p:sldId id="333" r:id="rId25"/>
    <p:sldId id="334" r:id="rId26"/>
    <p:sldId id="335" r:id="rId27"/>
    <p:sldId id="336"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268A60-52E4-40DB-99B2-EAA4F55AD82A}">
  <a:tblStyle styleId="{23268A60-52E4-40DB-99B2-EAA4F55AD8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Different</a:t>
            </a:r>
            <a:r>
              <a:rPr lang="en-US" baseline="0" dirty="0"/>
              <a:t> reasons for not wearing masks</a:t>
            </a:r>
          </a:p>
          <a:p>
            <a:pPr>
              <a:defRPr/>
            </a:pPr>
            <a:r>
              <a:rPr lang="en-US" sz="1050" baseline="0" dirty="0"/>
              <a:t>(Survey by Times Now) </a:t>
            </a:r>
            <a:endParaRPr lang="en-US" sz="1050"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2">
                  <a:shade val="58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70BB-44B6-953F-A41E4AD08610}"/>
              </c:ext>
            </c:extLst>
          </c:dPt>
          <c:dPt>
            <c:idx val="1"/>
            <c:bubble3D val="0"/>
            <c:spPr>
              <a:solidFill>
                <a:schemeClr val="accent2">
                  <a:shade val="86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70BB-44B6-953F-A41E4AD08610}"/>
              </c:ext>
            </c:extLst>
          </c:dPt>
          <c:dPt>
            <c:idx val="2"/>
            <c:bubble3D val="0"/>
            <c:spPr>
              <a:solidFill>
                <a:schemeClr val="accent2">
                  <a:tint val="86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70BB-44B6-953F-A41E4AD08610}"/>
              </c:ext>
            </c:extLst>
          </c:dPt>
          <c:dPt>
            <c:idx val="3"/>
            <c:bubble3D val="0"/>
            <c:spPr>
              <a:solidFill>
                <a:schemeClr val="accent2">
                  <a:tint val="58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70BB-44B6-953F-A41E4AD08610}"/>
              </c:ext>
            </c:extLst>
          </c:dPt>
          <c:dLbls>
            <c:dLbl>
              <c:idx val="1"/>
              <c:layout>
                <c:manualLayout>
                  <c:x val="-6.9121719160104983E-2"/>
                  <c:y val="-0.16045423228346456"/>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0BB-44B6-953F-A41E4AD08610}"/>
                </c:ext>
              </c:extLst>
            </c:dLbl>
            <c:dLbl>
              <c:idx val="3"/>
              <c:layout>
                <c:manualLayout>
                  <c:x val="1.5924471871435336E-2"/>
                  <c:y val="6.926619175342966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0BB-44B6-953F-A41E4AD0861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Forgot mask</c:v>
                </c:pt>
                <c:pt idx="1">
                  <c:v>Not purchased mask</c:v>
                </c:pt>
                <c:pt idx="2">
                  <c:v>Having mask </c:v>
                </c:pt>
                <c:pt idx="3">
                  <c:v>Problem in wearing mask</c:v>
                </c:pt>
              </c:strCache>
            </c:strRef>
          </c:cat>
          <c:val>
            <c:numRef>
              <c:f>Sheet1!$B$2:$B$5</c:f>
              <c:numCache>
                <c:formatCode>0.00%</c:formatCode>
                <c:ptCount val="4"/>
                <c:pt idx="0" formatCode="0%">
                  <c:v>0.82</c:v>
                </c:pt>
                <c:pt idx="1">
                  <c:v>3.2000000000000001E-2</c:v>
                </c:pt>
                <c:pt idx="2" formatCode="0%">
                  <c:v>0.1</c:v>
                </c:pt>
                <c:pt idx="3">
                  <c:v>4.8000000000000001E-2</c:v>
                </c:pt>
              </c:numCache>
            </c:numRef>
          </c:val>
          <c:extLst>
            <c:ext xmlns:c16="http://schemas.microsoft.com/office/drawing/2014/chart" uri="{C3380CC4-5D6E-409C-BE32-E72D297353CC}">
              <c16:uniqueId val="{00000008-70BB-44B6-953F-A41E4AD08610}"/>
            </c:ext>
          </c:extLst>
        </c:ser>
        <c:dLbls>
          <c:dLblPos val="ctr"/>
          <c:showLegendKey val="0"/>
          <c:showVal val="0"/>
          <c:showCatName val="0"/>
          <c:showSerName val="0"/>
          <c:showPercent val="1"/>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IN" sz="1000" dirty="0"/>
              <a:t>Number</a:t>
            </a:r>
            <a:r>
              <a:rPr lang="en-IN" sz="1000" baseline="0" dirty="0"/>
              <a:t> of People fined for Not wearing Masks in PUNE</a:t>
            </a:r>
            <a:endParaRPr lang="en-IN" sz="1000" dirty="0"/>
          </a:p>
        </c:rich>
      </c:tx>
      <c:layout>
        <c:manualLayout>
          <c:xMode val="edge"/>
          <c:yMode val="edge"/>
          <c:x val="0.10535859324844453"/>
          <c:y val="4.2448561884047664E-2"/>
        </c:manualLayout>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lineChart>
        <c:grouping val="standard"/>
        <c:varyColors val="0"/>
        <c:ser>
          <c:idx val="0"/>
          <c:order val="0"/>
          <c:tx>
            <c:strRef>
              <c:f>Sheet1!$B$1</c:f>
              <c:strCache>
                <c:ptCount val="1"/>
                <c:pt idx="0">
                  <c:v>No.of Peoples fined for masks</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3"/>
                <c:pt idx="0">
                  <c:v>September</c:v>
                </c:pt>
                <c:pt idx="1">
                  <c:v>October</c:v>
                </c:pt>
                <c:pt idx="2">
                  <c:v>November</c:v>
                </c:pt>
              </c:strCache>
            </c:strRef>
          </c:cat>
          <c:val>
            <c:numRef>
              <c:f>Sheet1!$B$2:$B$5</c:f>
              <c:numCache>
                <c:formatCode>General</c:formatCode>
                <c:ptCount val="4"/>
                <c:pt idx="0">
                  <c:v>81777</c:v>
                </c:pt>
                <c:pt idx="1">
                  <c:v>65038</c:v>
                </c:pt>
                <c:pt idx="2">
                  <c:v>70225</c:v>
                </c:pt>
              </c:numCache>
            </c:numRef>
          </c:val>
          <c:smooth val="0"/>
          <c:extLst>
            <c:ext xmlns:c16="http://schemas.microsoft.com/office/drawing/2014/chart" uri="{C3380CC4-5D6E-409C-BE32-E72D297353CC}">
              <c16:uniqueId val="{00000000-E966-41D8-9B66-68672C80FEE7}"/>
            </c:ext>
          </c:extLst>
        </c:ser>
        <c:ser>
          <c:idx val="1"/>
          <c:order val="1"/>
          <c:tx>
            <c:strRef>
              <c:f>Sheet1!$C$1</c:f>
              <c:strCache>
                <c:ptCount val="1"/>
                <c:pt idx="0">
                  <c:v>Column1</c:v>
                </c:pt>
              </c:strCache>
            </c:strRef>
          </c:tx>
          <c:spPr>
            <a:ln w="2222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3"/>
                <c:pt idx="0">
                  <c:v>September</c:v>
                </c:pt>
                <c:pt idx="1">
                  <c:v>October</c:v>
                </c:pt>
                <c:pt idx="2">
                  <c:v>November</c:v>
                </c:pt>
              </c:strCache>
            </c:strRef>
          </c:cat>
          <c:val>
            <c:numRef>
              <c:f>Sheet1!$C$2:$C$5</c:f>
              <c:numCache>
                <c:formatCode>General</c:formatCode>
                <c:ptCount val="4"/>
              </c:numCache>
            </c:numRef>
          </c:val>
          <c:smooth val="0"/>
          <c:extLst>
            <c:ext xmlns:c16="http://schemas.microsoft.com/office/drawing/2014/chart" uri="{C3380CC4-5D6E-409C-BE32-E72D297353CC}">
              <c16:uniqueId val="{00000001-E966-41D8-9B66-68672C80FEE7}"/>
            </c:ext>
          </c:extLst>
        </c:ser>
        <c:ser>
          <c:idx val="2"/>
          <c:order val="2"/>
          <c:tx>
            <c:strRef>
              <c:f>Sheet1!$D$1</c:f>
              <c:strCache>
                <c:ptCount val="1"/>
                <c:pt idx="0">
                  <c:v>Column2</c:v>
                </c:pt>
              </c:strCache>
            </c:strRef>
          </c:tx>
          <c:spPr>
            <a:ln w="2222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3"/>
                <c:pt idx="0">
                  <c:v>September</c:v>
                </c:pt>
                <c:pt idx="1">
                  <c:v>October</c:v>
                </c:pt>
                <c:pt idx="2">
                  <c:v>November</c:v>
                </c:pt>
              </c:strCache>
            </c:strRef>
          </c:cat>
          <c:val>
            <c:numRef>
              <c:f>Sheet1!$D$2:$D$5</c:f>
              <c:numCache>
                <c:formatCode>General</c:formatCode>
                <c:ptCount val="4"/>
              </c:numCache>
            </c:numRef>
          </c:val>
          <c:smooth val="0"/>
          <c:extLst>
            <c:ext xmlns:c16="http://schemas.microsoft.com/office/drawing/2014/chart" uri="{C3380CC4-5D6E-409C-BE32-E72D297353CC}">
              <c16:uniqueId val="{00000002-E966-41D8-9B66-68672C80FEE7}"/>
            </c:ext>
          </c:extLst>
        </c:ser>
        <c:dLbls>
          <c:dLblPos val="ctr"/>
          <c:showLegendKey val="0"/>
          <c:showVal val="1"/>
          <c:showCatName val="0"/>
          <c:showSerName val="0"/>
          <c:showPercent val="0"/>
          <c:showBubbleSize val="0"/>
        </c:dLbls>
        <c:smooth val="0"/>
        <c:axId val="575987816"/>
        <c:axId val="575988144"/>
      </c:lineChart>
      <c:catAx>
        <c:axId val="575987816"/>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75988144"/>
        <c:crosses val="autoZero"/>
        <c:auto val="1"/>
        <c:lblAlgn val="ctr"/>
        <c:lblOffset val="100"/>
        <c:noMultiLvlLbl val="0"/>
      </c:catAx>
      <c:valAx>
        <c:axId val="575988144"/>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75987816"/>
        <c:crosses val="autoZero"/>
        <c:crossBetween val="between"/>
      </c:valAx>
      <c:spPr>
        <a:pattFill prst="ltDnDiag">
          <a:fgClr>
            <a:schemeClr val="dk1">
              <a:lumMod val="15000"/>
              <a:lumOff val="85000"/>
            </a:schemeClr>
          </a:fgClr>
          <a:bgClr>
            <a:schemeClr val="lt1"/>
          </a:bgClr>
        </a:pattFill>
        <a:ln>
          <a:noFill/>
        </a:ln>
        <a:effectLst/>
      </c:spPr>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d22c3f502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d22c3f502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d06f71f0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d06f71f0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d06f71f0b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ad06f71f0b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33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ad06f71f0b_0_4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ad06f71f0b_0_4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ad22c3f502_1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ad22c3f502_1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331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88475" y="1535275"/>
            <a:ext cx="4191300" cy="1434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255025" y="2970175"/>
            <a:ext cx="36792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7323712" y="384125"/>
            <a:ext cx="716201" cy="708724"/>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52497" y="4205201"/>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145400" y="4430761"/>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03163" y="3708600"/>
            <a:ext cx="3640916" cy="1434931"/>
          </a:xfrm>
          <a:custGeom>
            <a:avLst/>
            <a:gdLst/>
            <a:ahLst/>
            <a:cxnLst/>
            <a:rect l="l" t="t" r="r" b="b"/>
            <a:pathLst>
              <a:path w="164524" h="64841" extrusionOk="0">
                <a:moveTo>
                  <a:pt x="108930" y="0"/>
                </a:moveTo>
                <a:cubicBezTo>
                  <a:pt x="101574" y="0"/>
                  <a:pt x="94306" y="2037"/>
                  <a:pt x="87973" y="5947"/>
                </a:cubicBezTo>
                <a:cubicBezTo>
                  <a:pt x="78792" y="11689"/>
                  <a:pt x="72436" y="20870"/>
                  <a:pt x="65527" y="29222"/>
                </a:cubicBezTo>
                <a:cubicBezTo>
                  <a:pt x="58649" y="37604"/>
                  <a:pt x="50327" y="45711"/>
                  <a:pt x="39703" y="47860"/>
                </a:cubicBezTo>
                <a:cubicBezTo>
                  <a:pt x="36866" y="48431"/>
                  <a:pt x="33943" y="48559"/>
                  <a:pt x="31004" y="48559"/>
                </a:cubicBezTo>
                <a:cubicBezTo>
                  <a:pt x="28626" y="48559"/>
                  <a:pt x="26238" y="48475"/>
                  <a:pt x="23876" y="48475"/>
                </a:cubicBezTo>
                <a:cubicBezTo>
                  <a:pt x="19109" y="48475"/>
                  <a:pt x="14448" y="48816"/>
                  <a:pt x="10195" y="50869"/>
                </a:cubicBezTo>
                <a:cubicBezTo>
                  <a:pt x="4790" y="53510"/>
                  <a:pt x="1044" y="58976"/>
                  <a:pt x="0" y="64841"/>
                </a:cubicBezTo>
                <a:lnTo>
                  <a:pt x="164523" y="64841"/>
                </a:lnTo>
                <a:lnTo>
                  <a:pt x="164523" y="2170"/>
                </a:lnTo>
                <a:cubicBezTo>
                  <a:pt x="162350" y="1660"/>
                  <a:pt x="160107" y="1385"/>
                  <a:pt x="157875" y="1385"/>
                </a:cubicBezTo>
                <a:cubicBezTo>
                  <a:pt x="157552" y="1385"/>
                  <a:pt x="157230" y="1391"/>
                  <a:pt x="156908" y="1402"/>
                </a:cubicBezTo>
                <a:cubicBezTo>
                  <a:pt x="149651" y="1698"/>
                  <a:pt x="142708" y="4823"/>
                  <a:pt x="135501" y="4823"/>
                </a:cubicBezTo>
                <a:cubicBezTo>
                  <a:pt x="135237" y="4823"/>
                  <a:pt x="134972" y="4819"/>
                  <a:pt x="134708" y="4811"/>
                </a:cubicBezTo>
                <a:cubicBezTo>
                  <a:pt x="128474" y="4596"/>
                  <a:pt x="122609" y="1955"/>
                  <a:pt x="116499" y="727"/>
                </a:cubicBezTo>
                <a:cubicBezTo>
                  <a:pt x="113989" y="240"/>
                  <a:pt x="111454" y="0"/>
                  <a:pt x="108930" y="0"/>
                </a:cubicBezTo>
                <a:close/>
              </a:path>
            </a:pathLst>
          </a:custGeom>
          <a:gradFill>
            <a:gsLst>
              <a:gs pos="0">
                <a:srgbClr val="7FD9D6"/>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988125" y="389136"/>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12262" y="2941324"/>
            <a:ext cx="1101200" cy="1089703"/>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630925" y="0"/>
            <a:ext cx="2758950" cy="489175"/>
          </a:xfrm>
          <a:custGeom>
            <a:avLst/>
            <a:gdLst/>
            <a:ahLst/>
            <a:cxnLst/>
            <a:rect l="l" t="t" r="r" b="b"/>
            <a:pathLst>
              <a:path w="110358" h="19567" extrusionOk="0">
                <a:moveTo>
                  <a:pt x="1" y="0"/>
                </a:moveTo>
                <a:cubicBezTo>
                  <a:pt x="5281" y="7289"/>
                  <a:pt x="14256" y="11813"/>
                  <a:pt x="23265" y="11813"/>
                </a:cubicBezTo>
                <a:cubicBezTo>
                  <a:pt x="24995" y="11813"/>
                  <a:pt x="26727" y="11646"/>
                  <a:pt x="28434" y="11300"/>
                </a:cubicBezTo>
                <a:cubicBezTo>
                  <a:pt x="34176" y="10133"/>
                  <a:pt x="39550" y="7155"/>
                  <a:pt x="45446" y="7062"/>
                </a:cubicBezTo>
                <a:cubicBezTo>
                  <a:pt x="45577" y="7060"/>
                  <a:pt x="45709" y="7058"/>
                  <a:pt x="45840" y="7058"/>
                </a:cubicBezTo>
                <a:cubicBezTo>
                  <a:pt x="55793" y="7058"/>
                  <a:pt x="63933" y="15026"/>
                  <a:pt x="73449" y="18147"/>
                </a:cubicBezTo>
                <a:cubicBezTo>
                  <a:pt x="76433" y="19098"/>
                  <a:pt x="79510" y="19567"/>
                  <a:pt x="82572" y="19567"/>
                </a:cubicBezTo>
                <a:cubicBezTo>
                  <a:pt x="88114" y="19567"/>
                  <a:pt x="93607" y="18032"/>
                  <a:pt x="98413" y="15046"/>
                </a:cubicBezTo>
                <a:cubicBezTo>
                  <a:pt x="103940" y="11484"/>
                  <a:pt x="108147" y="6203"/>
                  <a:pt x="110358" y="0"/>
                </a:cubicBezTo>
                <a:close/>
              </a:path>
            </a:pathLst>
          </a:custGeom>
          <a:gradFill>
            <a:gsLst>
              <a:gs pos="0">
                <a:srgbClr val="7FD9D6"/>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p:cSld name="CUSTOM_1">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a:off x="723900" y="445025"/>
            <a:ext cx="77487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1" name="Google Shape;151;p15"/>
          <p:cNvSpPr txBox="1">
            <a:spLocks noGrp="1"/>
          </p:cNvSpPr>
          <p:nvPr>
            <p:ph type="title" idx="2"/>
          </p:nvPr>
        </p:nvSpPr>
        <p:spPr>
          <a:xfrm>
            <a:off x="1445863" y="3606975"/>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6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52" name="Google Shape;152;p15"/>
          <p:cNvSpPr txBox="1">
            <a:spLocks noGrp="1"/>
          </p:cNvSpPr>
          <p:nvPr>
            <p:ph type="subTitle" idx="1"/>
          </p:nvPr>
        </p:nvSpPr>
        <p:spPr>
          <a:xfrm>
            <a:off x="1454413" y="3913525"/>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3" name="Google Shape;153;p15"/>
          <p:cNvSpPr txBox="1">
            <a:spLocks noGrp="1"/>
          </p:cNvSpPr>
          <p:nvPr>
            <p:ph type="title" idx="3"/>
          </p:nvPr>
        </p:nvSpPr>
        <p:spPr>
          <a:xfrm>
            <a:off x="5332913" y="3606975"/>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6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54" name="Google Shape;154;p15"/>
          <p:cNvSpPr txBox="1">
            <a:spLocks noGrp="1"/>
          </p:cNvSpPr>
          <p:nvPr>
            <p:ph type="subTitle" idx="4"/>
          </p:nvPr>
        </p:nvSpPr>
        <p:spPr>
          <a:xfrm>
            <a:off x="5350063" y="3913525"/>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5" name="Google Shape;155;p15"/>
          <p:cNvSpPr/>
          <p:nvPr/>
        </p:nvSpPr>
        <p:spPr>
          <a:xfrm flipH="1">
            <a:off x="5737150" y="0"/>
            <a:ext cx="3406850" cy="1593775"/>
          </a:xfrm>
          <a:custGeom>
            <a:avLst/>
            <a:gdLst/>
            <a:ahLst/>
            <a:cxnLst/>
            <a:rect l="l" t="t" r="r" b="b"/>
            <a:pathLst>
              <a:path w="136274" h="63751" extrusionOk="0">
                <a:moveTo>
                  <a:pt x="0" y="0"/>
                </a:moveTo>
                <a:lnTo>
                  <a:pt x="0" y="63684"/>
                </a:lnTo>
                <a:cubicBezTo>
                  <a:pt x="804" y="63728"/>
                  <a:pt x="1610" y="63750"/>
                  <a:pt x="2418" y="63750"/>
                </a:cubicBezTo>
                <a:cubicBezTo>
                  <a:pt x="9418" y="63750"/>
                  <a:pt x="16529" y="62114"/>
                  <a:pt x="22999" y="59416"/>
                </a:cubicBezTo>
                <a:cubicBezTo>
                  <a:pt x="34206" y="54718"/>
                  <a:pt x="43879" y="47072"/>
                  <a:pt x="53152" y="39242"/>
                </a:cubicBezTo>
                <a:cubicBezTo>
                  <a:pt x="61351" y="32333"/>
                  <a:pt x="69672" y="25025"/>
                  <a:pt x="79866" y="21709"/>
                </a:cubicBezTo>
                <a:cubicBezTo>
                  <a:pt x="89846" y="18454"/>
                  <a:pt x="100746" y="19375"/>
                  <a:pt x="111002" y="17072"/>
                </a:cubicBezTo>
                <a:cubicBezTo>
                  <a:pt x="120859" y="14862"/>
                  <a:pt x="130255" y="9396"/>
                  <a:pt x="135721" y="890"/>
                </a:cubicBezTo>
                <a:cubicBezTo>
                  <a:pt x="135905" y="614"/>
                  <a:pt x="136089" y="307"/>
                  <a:pt x="136273" y="0"/>
                </a:cubicBezTo>
                <a:close/>
              </a:path>
            </a:pathLst>
          </a:custGeom>
          <a:gradFill>
            <a:gsLst>
              <a:gs pos="0">
                <a:srgbClr val="7FD9D6"/>
              </a:gs>
              <a:gs pos="100000">
                <a:schemeClr val="accent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8565687" y="1112599"/>
            <a:ext cx="1101200" cy="1089703"/>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5212410" y="4357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0" y="3859825"/>
            <a:ext cx="2890225" cy="1283675"/>
          </a:xfrm>
          <a:custGeom>
            <a:avLst/>
            <a:gdLst/>
            <a:ahLst/>
            <a:cxnLst/>
            <a:rect l="l" t="t" r="r" b="b"/>
            <a:pathLst>
              <a:path w="115609" h="51347" extrusionOk="0">
                <a:moveTo>
                  <a:pt x="9297" y="0"/>
                </a:moveTo>
                <a:cubicBezTo>
                  <a:pt x="6094" y="0"/>
                  <a:pt x="2896" y="551"/>
                  <a:pt x="0" y="1695"/>
                </a:cubicBezTo>
                <a:lnTo>
                  <a:pt x="0" y="51347"/>
                </a:lnTo>
                <a:lnTo>
                  <a:pt x="115608" y="51347"/>
                </a:lnTo>
                <a:cubicBezTo>
                  <a:pt x="110879" y="45205"/>
                  <a:pt x="103111" y="40937"/>
                  <a:pt x="95434" y="38757"/>
                </a:cubicBezTo>
                <a:cubicBezTo>
                  <a:pt x="83919" y="35472"/>
                  <a:pt x="71484" y="35165"/>
                  <a:pt x="60614" y="30098"/>
                </a:cubicBezTo>
                <a:cubicBezTo>
                  <a:pt x="52507" y="26321"/>
                  <a:pt x="45813" y="20119"/>
                  <a:pt x="38997" y="14377"/>
                </a:cubicBezTo>
                <a:cubicBezTo>
                  <a:pt x="32149" y="8604"/>
                  <a:pt x="24780" y="3016"/>
                  <a:pt x="16090" y="835"/>
                </a:cubicBezTo>
                <a:cubicBezTo>
                  <a:pt x="13896" y="284"/>
                  <a:pt x="11595" y="0"/>
                  <a:pt x="9297" y="0"/>
                </a:cubicBezTo>
                <a:close/>
              </a:path>
            </a:pathLst>
          </a:custGeom>
          <a:gradFill>
            <a:gsLst>
              <a:gs pos="0">
                <a:srgbClr val="7FD9D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188237" y="3429325"/>
            <a:ext cx="716201" cy="708724"/>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723900" y="445025"/>
            <a:ext cx="774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8" name="Google Shape;228;p20"/>
          <p:cNvSpPr txBox="1">
            <a:spLocks noGrp="1"/>
          </p:cNvSpPr>
          <p:nvPr>
            <p:ph type="title" idx="2"/>
          </p:nvPr>
        </p:nvSpPr>
        <p:spPr>
          <a:xfrm>
            <a:off x="741025" y="2492025"/>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6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229" name="Google Shape;229;p20"/>
          <p:cNvSpPr txBox="1">
            <a:spLocks noGrp="1"/>
          </p:cNvSpPr>
          <p:nvPr>
            <p:ph type="subTitle" idx="1"/>
          </p:nvPr>
        </p:nvSpPr>
        <p:spPr>
          <a:xfrm>
            <a:off x="749575" y="2845425"/>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0" name="Google Shape;230;p20"/>
          <p:cNvSpPr txBox="1">
            <a:spLocks noGrp="1"/>
          </p:cNvSpPr>
          <p:nvPr>
            <p:ph type="title" idx="3"/>
          </p:nvPr>
        </p:nvSpPr>
        <p:spPr>
          <a:xfrm>
            <a:off x="3415650" y="2492025"/>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6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231" name="Google Shape;231;p20"/>
          <p:cNvSpPr txBox="1">
            <a:spLocks noGrp="1"/>
          </p:cNvSpPr>
          <p:nvPr>
            <p:ph type="subTitle" idx="4"/>
          </p:nvPr>
        </p:nvSpPr>
        <p:spPr>
          <a:xfrm>
            <a:off x="3424200" y="2845425"/>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2" name="Google Shape;232;p20"/>
          <p:cNvSpPr txBox="1">
            <a:spLocks noGrp="1"/>
          </p:cNvSpPr>
          <p:nvPr>
            <p:ph type="title" idx="5"/>
          </p:nvPr>
        </p:nvSpPr>
        <p:spPr>
          <a:xfrm>
            <a:off x="6037775" y="2492025"/>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6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233" name="Google Shape;233;p20"/>
          <p:cNvSpPr txBox="1">
            <a:spLocks noGrp="1"/>
          </p:cNvSpPr>
          <p:nvPr>
            <p:ph type="subTitle" idx="6"/>
          </p:nvPr>
        </p:nvSpPr>
        <p:spPr>
          <a:xfrm>
            <a:off x="6046325" y="2845425"/>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4" name="Google Shape;234;p20"/>
          <p:cNvSpPr/>
          <p:nvPr/>
        </p:nvSpPr>
        <p:spPr>
          <a:xfrm rot="10800000" flipH="1">
            <a:off x="0" y="3549725"/>
            <a:ext cx="3406850" cy="1593775"/>
          </a:xfrm>
          <a:custGeom>
            <a:avLst/>
            <a:gdLst/>
            <a:ahLst/>
            <a:cxnLst/>
            <a:rect l="l" t="t" r="r" b="b"/>
            <a:pathLst>
              <a:path w="136274" h="63751" extrusionOk="0">
                <a:moveTo>
                  <a:pt x="0" y="0"/>
                </a:moveTo>
                <a:lnTo>
                  <a:pt x="0" y="63684"/>
                </a:lnTo>
                <a:cubicBezTo>
                  <a:pt x="804" y="63728"/>
                  <a:pt x="1610" y="63750"/>
                  <a:pt x="2418" y="63750"/>
                </a:cubicBezTo>
                <a:cubicBezTo>
                  <a:pt x="9418" y="63750"/>
                  <a:pt x="16529" y="62114"/>
                  <a:pt x="22999" y="59416"/>
                </a:cubicBezTo>
                <a:cubicBezTo>
                  <a:pt x="34206" y="54718"/>
                  <a:pt x="43879" y="47072"/>
                  <a:pt x="53152" y="39242"/>
                </a:cubicBezTo>
                <a:cubicBezTo>
                  <a:pt x="61351" y="32333"/>
                  <a:pt x="69672" y="25025"/>
                  <a:pt x="79866" y="21709"/>
                </a:cubicBezTo>
                <a:cubicBezTo>
                  <a:pt x="89846" y="18454"/>
                  <a:pt x="100746" y="19375"/>
                  <a:pt x="111002" y="17072"/>
                </a:cubicBezTo>
                <a:cubicBezTo>
                  <a:pt x="120859" y="14862"/>
                  <a:pt x="130255" y="9396"/>
                  <a:pt x="135721" y="890"/>
                </a:cubicBezTo>
                <a:cubicBezTo>
                  <a:pt x="135905" y="614"/>
                  <a:pt x="136089" y="307"/>
                  <a:pt x="136273" y="0"/>
                </a:cubicBezTo>
                <a:close/>
              </a:path>
            </a:pathLst>
          </a:custGeom>
          <a:gradFill>
            <a:gsLst>
              <a:gs pos="0">
                <a:srgbClr val="7FD9D6"/>
              </a:gs>
              <a:gs pos="100000">
                <a:schemeClr val="accent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0800000" flipH="1">
            <a:off x="4829358" y="11"/>
            <a:ext cx="4314642" cy="1040536"/>
          </a:xfrm>
          <a:custGeom>
            <a:avLst/>
            <a:gdLst/>
            <a:ahLst/>
            <a:cxnLst/>
            <a:rect l="l" t="t" r="r" b="b"/>
            <a:pathLst>
              <a:path w="164524" h="64841" extrusionOk="0">
                <a:moveTo>
                  <a:pt x="108930" y="0"/>
                </a:moveTo>
                <a:cubicBezTo>
                  <a:pt x="101574" y="0"/>
                  <a:pt x="94306" y="2037"/>
                  <a:pt x="87973" y="5947"/>
                </a:cubicBezTo>
                <a:cubicBezTo>
                  <a:pt x="78792" y="11689"/>
                  <a:pt x="72436" y="20870"/>
                  <a:pt x="65527" y="29222"/>
                </a:cubicBezTo>
                <a:cubicBezTo>
                  <a:pt x="58649" y="37604"/>
                  <a:pt x="50327" y="45711"/>
                  <a:pt x="39703" y="47860"/>
                </a:cubicBezTo>
                <a:cubicBezTo>
                  <a:pt x="36866" y="48431"/>
                  <a:pt x="33943" y="48559"/>
                  <a:pt x="31004" y="48559"/>
                </a:cubicBezTo>
                <a:cubicBezTo>
                  <a:pt x="28626" y="48559"/>
                  <a:pt x="26238" y="48475"/>
                  <a:pt x="23876" y="48475"/>
                </a:cubicBezTo>
                <a:cubicBezTo>
                  <a:pt x="19109" y="48475"/>
                  <a:pt x="14448" y="48816"/>
                  <a:pt x="10195" y="50869"/>
                </a:cubicBezTo>
                <a:cubicBezTo>
                  <a:pt x="4790" y="53510"/>
                  <a:pt x="1044" y="58976"/>
                  <a:pt x="0" y="64841"/>
                </a:cubicBezTo>
                <a:lnTo>
                  <a:pt x="164523" y="64841"/>
                </a:lnTo>
                <a:lnTo>
                  <a:pt x="164523" y="2170"/>
                </a:lnTo>
                <a:cubicBezTo>
                  <a:pt x="162350" y="1660"/>
                  <a:pt x="160107" y="1385"/>
                  <a:pt x="157875" y="1385"/>
                </a:cubicBezTo>
                <a:cubicBezTo>
                  <a:pt x="157552" y="1385"/>
                  <a:pt x="157230" y="1391"/>
                  <a:pt x="156908" y="1402"/>
                </a:cubicBezTo>
                <a:cubicBezTo>
                  <a:pt x="149651" y="1698"/>
                  <a:pt x="142708" y="4823"/>
                  <a:pt x="135501" y="4823"/>
                </a:cubicBezTo>
                <a:cubicBezTo>
                  <a:pt x="135237" y="4823"/>
                  <a:pt x="134972" y="4819"/>
                  <a:pt x="134708" y="4811"/>
                </a:cubicBezTo>
                <a:cubicBezTo>
                  <a:pt x="128474" y="4596"/>
                  <a:pt x="122609" y="1955"/>
                  <a:pt x="116499" y="727"/>
                </a:cubicBezTo>
                <a:cubicBezTo>
                  <a:pt x="113989" y="240"/>
                  <a:pt x="111454" y="0"/>
                  <a:pt x="108930" y="0"/>
                </a:cubicBezTo>
                <a:close/>
              </a:path>
            </a:pathLst>
          </a:custGeom>
          <a:gradFill>
            <a:gsLst>
              <a:gs pos="0">
                <a:srgbClr val="7FD9D6"/>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8321210" y="75257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8735137" y="3810600"/>
            <a:ext cx="716201" cy="708724"/>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a:off x="5772311" y="4384900"/>
            <a:ext cx="1691052" cy="1673397"/>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7955050" y="1081036"/>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245"/>
        <p:cNvGrpSpPr/>
        <p:nvPr/>
      </p:nvGrpSpPr>
      <p:grpSpPr>
        <a:xfrm>
          <a:off x="0" y="0"/>
          <a:ext cx="0" cy="0"/>
          <a:chOff x="0" y="0"/>
          <a:chExt cx="0" cy="0"/>
        </a:xfrm>
      </p:grpSpPr>
      <p:sp>
        <p:nvSpPr>
          <p:cNvPr id="246" name="Google Shape;246;p22"/>
          <p:cNvSpPr txBox="1">
            <a:spLocks noGrp="1"/>
          </p:cNvSpPr>
          <p:nvPr>
            <p:ph type="title"/>
          </p:nvPr>
        </p:nvSpPr>
        <p:spPr>
          <a:xfrm>
            <a:off x="723900" y="445025"/>
            <a:ext cx="77487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Dosis"/>
                <a:ea typeface="Dosis"/>
                <a:cs typeface="Dosis"/>
                <a:sym typeface="Dosis"/>
              </a:defRPr>
            </a:lvl2pPr>
            <a:lvl3pPr lvl="2">
              <a:spcBef>
                <a:spcPts val="0"/>
              </a:spcBef>
              <a:spcAft>
                <a:spcPts val="0"/>
              </a:spcAft>
              <a:buSzPts val="2800"/>
              <a:buNone/>
              <a:defRPr>
                <a:latin typeface="Dosis"/>
                <a:ea typeface="Dosis"/>
                <a:cs typeface="Dosis"/>
                <a:sym typeface="Dosis"/>
              </a:defRPr>
            </a:lvl3pPr>
            <a:lvl4pPr lvl="3">
              <a:spcBef>
                <a:spcPts val="0"/>
              </a:spcBef>
              <a:spcAft>
                <a:spcPts val="0"/>
              </a:spcAft>
              <a:buSzPts val="2800"/>
              <a:buNone/>
              <a:defRPr>
                <a:latin typeface="Dosis"/>
                <a:ea typeface="Dosis"/>
                <a:cs typeface="Dosis"/>
                <a:sym typeface="Dosis"/>
              </a:defRPr>
            </a:lvl4pPr>
            <a:lvl5pPr lvl="4">
              <a:spcBef>
                <a:spcPts val="0"/>
              </a:spcBef>
              <a:spcAft>
                <a:spcPts val="0"/>
              </a:spcAft>
              <a:buSzPts val="2800"/>
              <a:buNone/>
              <a:defRPr>
                <a:latin typeface="Dosis"/>
                <a:ea typeface="Dosis"/>
                <a:cs typeface="Dosis"/>
                <a:sym typeface="Dosis"/>
              </a:defRPr>
            </a:lvl5pPr>
            <a:lvl6pPr lvl="5">
              <a:spcBef>
                <a:spcPts val="0"/>
              </a:spcBef>
              <a:spcAft>
                <a:spcPts val="0"/>
              </a:spcAft>
              <a:buSzPts val="2800"/>
              <a:buNone/>
              <a:defRPr>
                <a:latin typeface="Dosis"/>
                <a:ea typeface="Dosis"/>
                <a:cs typeface="Dosis"/>
                <a:sym typeface="Dosis"/>
              </a:defRPr>
            </a:lvl6pPr>
            <a:lvl7pPr lvl="6">
              <a:spcBef>
                <a:spcPts val="0"/>
              </a:spcBef>
              <a:spcAft>
                <a:spcPts val="0"/>
              </a:spcAft>
              <a:buSzPts val="2800"/>
              <a:buNone/>
              <a:defRPr>
                <a:latin typeface="Dosis"/>
                <a:ea typeface="Dosis"/>
                <a:cs typeface="Dosis"/>
                <a:sym typeface="Dosis"/>
              </a:defRPr>
            </a:lvl7pPr>
            <a:lvl8pPr lvl="7">
              <a:spcBef>
                <a:spcPts val="0"/>
              </a:spcBef>
              <a:spcAft>
                <a:spcPts val="0"/>
              </a:spcAft>
              <a:buSzPts val="2800"/>
              <a:buNone/>
              <a:defRPr>
                <a:latin typeface="Dosis"/>
                <a:ea typeface="Dosis"/>
                <a:cs typeface="Dosis"/>
                <a:sym typeface="Dosis"/>
              </a:defRPr>
            </a:lvl8pPr>
            <a:lvl9pPr lvl="8">
              <a:spcBef>
                <a:spcPts val="0"/>
              </a:spcBef>
              <a:spcAft>
                <a:spcPts val="0"/>
              </a:spcAft>
              <a:buSzPts val="2800"/>
              <a:buNone/>
              <a:defRPr>
                <a:latin typeface="Dosis"/>
                <a:ea typeface="Dosis"/>
                <a:cs typeface="Dosis"/>
                <a:sym typeface="Dosis"/>
              </a:defRPr>
            </a:lvl9pPr>
          </a:lstStyle>
          <a:p>
            <a:endParaRPr/>
          </a:p>
        </p:txBody>
      </p:sp>
      <p:sp>
        <p:nvSpPr>
          <p:cNvPr id="247" name="Google Shape;247;p22"/>
          <p:cNvSpPr/>
          <p:nvPr/>
        </p:nvSpPr>
        <p:spPr>
          <a:xfrm rot="10800000">
            <a:off x="5982512" y="4434775"/>
            <a:ext cx="3997167" cy="708717"/>
          </a:xfrm>
          <a:custGeom>
            <a:avLst/>
            <a:gdLst/>
            <a:ahLst/>
            <a:cxnLst/>
            <a:rect l="l" t="t" r="r" b="b"/>
            <a:pathLst>
              <a:path w="110358" h="19567" extrusionOk="0">
                <a:moveTo>
                  <a:pt x="1" y="0"/>
                </a:moveTo>
                <a:cubicBezTo>
                  <a:pt x="5281" y="7289"/>
                  <a:pt x="14256" y="11813"/>
                  <a:pt x="23265" y="11813"/>
                </a:cubicBezTo>
                <a:cubicBezTo>
                  <a:pt x="24995" y="11813"/>
                  <a:pt x="26727" y="11646"/>
                  <a:pt x="28434" y="11300"/>
                </a:cubicBezTo>
                <a:cubicBezTo>
                  <a:pt x="34176" y="10133"/>
                  <a:pt x="39550" y="7155"/>
                  <a:pt x="45446" y="7062"/>
                </a:cubicBezTo>
                <a:cubicBezTo>
                  <a:pt x="45577" y="7060"/>
                  <a:pt x="45709" y="7058"/>
                  <a:pt x="45840" y="7058"/>
                </a:cubicBezTo>
                <a:cubicBezTo>
                  <a:pt x="55793" y="7058"/>
                  <a:pt x="63933" y="15026"/>
                  <a:pt x="73449" y="18147"/>
                </a:cubicBezTo>
                <a:cubicBezTo>
                  <a:pt x="76433" y="19098"/>
                  <a:pt x="79510" y="19567"/>
                  <a:pt x="82572" y="19567"/>
                </a:cubicBezTo>
                <a:cubicBezTo>
                  <a:pt x="88114" y="19567"/>
                  <a:pt x="93607" y="18032"/>
                  <a:pt x="98413" y="15046"/>
                </a:cubicBezTo>
                <a:cubicBezTo>
                  <a:pt x="103940" y="11484"/>
                  <a:pt x="108147" y="6203"/>
                  <a:pt x="110358" y="0"/>
                </a:cubicBezTo>
                <a:close/>
              </a:path>
            </a:pathLst>
          </a:custGeom>
          <a:gradFill>
            <a:gsLst>
              <a:gs pos="0">
                <a:srgbClr val="7FD9D6"/>
              </a:gs>
              <a:gs pos="100000">
                <a:schemeClr val="accent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183387" y="4882437"/>
            <a:ext cx="716201" cy="708724"/>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8029936" y="-879475"/>
            <a:ext cx="1691052" cy="1673397"/>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6195412" y="4511486"/>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4">
  <p:cSld name="CUSTOM_6_1_1">
    <p:spTree>
      <p:nvGrpSpPr>
        <p:cNvPr id="1" name="Shape 257"/>
        <p:cNvGrpSpPr/>
        <p:nvPr/>
      </p:nvGrpSpPr>
      <p:grpSpPr>
        <a:xfrm>
          <a:off x="0" y="0"/>
          <a:ext cx="0" cy="0"/>
          <a:chOff x="0" y="0"/>
          <a:chExt cx="0" cy="0"/>
        </a:xfrm>
      </p:grpSpPr>
      <p:sp>
        <p:nvSpPr>
          <p:cNvPr id="258" name="Google Shape;258;p24"/>
          <p:cNvSpPr txBox="1">
            <a:spLocks noGrp="1"/>
          </p:cNvSpPr>
          <p:nvPr>
            <p:ph type="title"/>
          </p:nvPr>
        </p:nvSpPr>
        <p:spPr>
          <a:xfrm>
            <a:off x="723900" y="445025"/>
            <a:ext cx="774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Dosis"/>
                <a:ea typeface="Dosis"/>
                <a:cs typeface="Dosis"/>
                <a:sym typeface="Dosis"/>
              </a:defRPr>
            </a:lvl2pPr>
            <a:lvl3pPr lvl="2" rtl="0">
              <a:spcBef>
                <a:spcPts val="0"/>
              </a:spcBef>
              <a:spcAft>
                <a:spcPts val="0"/>
              </a:spcAft>
              <a:buSzPts val="2800"/>
              <a:buNone/>
              <a:defRPr>
                <a:latin typeface="Dosis"/>
                <a:ea typeface="Dosis"/>
                <a:cs typeface="Dosis"/>
                <a:sym typeface="Dosis"/>
              </a:defRPr>
            </a:lvl3pPr>
            <a:lvl4pPr lvl="3" rtl="0">
              <a:spcBef>
                <a:spcPts val="0"/>
              </a:spcBef>
              <a:spcAft>
                <a:spcPts val="0"/>
              </a:spcAft>
              <a:buSzPts val="2800"/>
              <a:buNone/>
              <a:defRPr>
                <a:latin typeface="Dosis"/>
                <a:ea typeface="Dosis"/>
                <a:cs typeface="Dosis"/>
                <a:sym typeface="Dosis"/>
              </a:defRPr>
            </a:lvl4pPr>
            <a:lvl5pPr lvl="4" rtl="0">
              <a:spcBef>
                <a:spcPts val="0"/>
              </a:spcBef>
              <a:spcAft>
                <a:spcPts val="0"/>
              </a:spcAft>
              <a:buSzPts val="2800"/>
              <a:buNone/>
              <a:defRPr>
                <a:latin typeface="Dosis"/>
                <a:ea typeface="Dosis"/>
                <a:cs typeface="Dosis"/>
                <a:sym typeface="Dosis"/>
              </a:defRPr>
            </a:lvl5pPr>
            <a:lvl6pPr lvl="5" rtl="0">
              <a:spcBef>
                <a:spcPts val="0"/>
              </a:spcBef>
              <a:spcAft>
                <a:spcPts val="0"/>
              </a:spcAft>
              <a:buSzPts val="2800"/>
              <a:buNone/>
              <a:defRPr>
                <a:latin typeface="Dosis"/>
                <a:ea typeface="Dosis"/>
                <a:cs typeface="Dosis"/>
                <a:sym typeface="Dosis"/>
              </a:defRPr>
            </a:lvl6pPr>
            <a:lvl7pPr lvl="6" rtl="0">
              <a:spcBef>
                <a:spcPts val="0"/>
              </a:spcBef>
              <a:spcAft>
                <a:spcPts val="0"/>
              </a:spcAft>
              <a:buSzPts val="2800"/>
              <a:buNone/>
              <a:defRPr>
                <a:latin typeface="Dosis"/>
                <a:ea typeface="Dosis"/>
                <a:cs typeface="Dosis"/>
                <a:sym typeface="Dosis"/>
              </a:defRPr>
            </a:lvl7pPr>
            <a:lvl8pPr lvl="7" rtl="0">
              <a:spcBef>
                <a:spcPts val="0"/>
              </a:spcBef>
              <a:spcAft>
                <a:spcPts val="0"/>
              </a:spcAft>
              <a:buSzPts val="2800"/>
              <a:buNone/>
              <a:defRPr>
                <a:latin typeface="Dosis"/>
                <a:ea typeface="Dosis"/>
                <a:cs typeface="Dosis"/>
                <a:sym typeface="Dosis"/>
              </a:defRPr>
            </a:lvl8pPr>
            <a:lvl9pPr lvl="8" rtl="0">
              <a:spcBef>
                <a:spcPts val="0"/>
              </a:spcBef>
              <a:spcAft>
                <a:spcPts val="0"/>
              </a:spcAft>
              <a:buSzPts val="2800"/>
              <a:buNone/>
              <a:defRPr>
                <a:latin typeface="Dosis"/>
                <a:ea typeface="Dosis"/>
                <a:cs typeface="Dosis"/>
                <a:sym typeface="Dosis"/>
              </a:defRPr>
            </a:lvl9pPr>
          </a:lstStyle>
          <a:p>
            <a:endParaRPr/>
          </a:p>
        </p:txBody>
      </p:sp>
      <p:sp>
        <p:nvSpPr>
          <p:cNvPr id="259" name="Google Shape;259;p24"/>
          <p:cNvSpPr/>
          <p:nvPr/>
        </p:nvSpPr>
        <p:spPr>
          <a:xfrm rot="10800000">
            <a:off x="6253775" y="-12"/>
            <a:ext cx="2890225" cy="1283675"/>
          </a:xfrm>
          <a:custGeom>
            <a:avLst/>
            <a:gdLst/>
            <a:ahLst/>
            <a:cxnLst/>
            <a:rect l="l" t="t" r="r" b="b"/>
            <a:pathLst>
              <a:path w="115609" h="51347" extrusionOk="0">
                <a:moveTo>
                  <a:pt x="9297" y="0"/>
                </a:moveTo>
                <a:cubicBezTo>
                  <a:pt x="6094" y="0"/>
                  <a:pt x="2896" y="551"/>
                  <a:pt x="0" y="1695"/>
                </a:cubicBezTo>
                <a:lnTo>
                  <a:pt x="0" y="51347"/>
                </a:lnTo>
                <a:lnTo>
                  <a:pt x="115608" y="51347"/>
                </a:lnTo>
                <a:cubicBezTo>
                  <a:pt x="110879" y="45205"/>
                  <a:pt x="103111" y="40937"/>
                  <a:pt x="95434" y="38757"/>
                </a:cubicBezTo>
                <a:cubicBezTo>
                  <a:pt x="83919" y="35472"/>
                  <a:pt x="71484" y="35165"/>
                  <a:pt x="60614" y="30098"/>
                </a:cubicBezTo>
                <a:cubicBezTo>
                  <a:pt x="52507" y="26321"/>
                  <a:pt x="45813" y="20119"/>
                  <a:pt x="38997" y="14377"/>
                </a:cubicBezTo>
                <a:cubicBezTo>
                  <a:pt x="32149" y="8604"/>
                  <a:pt x="24780" y="3016"/>
                  <a:pt x="16090" y="835"/>
                </a:cubicBezTo>
                <a:cubicBezTo>
                  <a:pt x="13896" y="284"/>
                  <a:pt x="11595" y="0"/>
                  <a:pt x="9297" y="0"/>
                </a:cubicBezTo>
                <a:close/>
              </a:path>
            </a:pathLst>
          </a:custGeom>
          <a:gradFill>
            <a:gsLst>
              <a:gs pos="0">
                <a:srgbClr val="7FD9D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8420110" y="101772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8829675" y="1517173"/>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58410" y="4861538"/>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CUSTOM_7">
    <p:spTree>
      <p:nvGrpSpPr>
        <p:cNvPr id="1" name="Shape 270"/>
        <p:cNvGrpSpPr/>
        <p:nvPr/>
      </p:nvGrpSpPr>
      <p:grpSpPr>
        <a:xfrm>
          <a:off x="0" y="0"/>
          <a:ext cx="0" cy="0"/>
          <a:chOff x="0" y="0"/>
          <a:chExt cx="0" cy="0"/>
        </a:xfrm>
      </p:grpSpPr>
      <p:sp>
        <p:nvSpPr>
          <p:cNvPr id="271" name="Google Shape;271;p26"/>
          <p:cNvSpPr txBox="1">
            <a:spLocks noGrp="1"/>
          </p:cNvSpPr>
          <p:nvPr>
            <p:ph type="title"/>
          </p:nvPr>
        </p:nvSpPr>
        <p:spPr>
          <a:xfrm>
            <a:off x="2774250" y="1466850"/>
            <a:ext cx="3648000" cy="962100"/>
          </a:xfrm>
          <a:prstGeom prst="rect">
            <a:avLst/>
          </a:prstGeom>
        </p:spPr>
        <p:txBody>
          <a:bodyPr spcFirstLastPara="1" wrap="square" lIns="91425" tIns="91425" rIns="91425" bIns="91425" anchor="t" anchorCtr="0">
            <a:noAutofit/>
          </a:bodyPr>
          <a:lstStyle>
            <a:lvl1pPr lvl="0" algn="ctr">
              <a:spcBef>
                <a:spcPts val="0"/>
              </a:spcBef>
              <a:spcAft>
                <a:spcPts val="0"/>
              </a:spcAft>
              <a:buSzPts val="6000"/>
              <a:buNone/>
              <a:defRPr sz="7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2" name="Google Shape;272;p26"/>
          <p:cNvSpPr txBox="1">
            <a:spLocks noGrp="1"/>
          </p:cNvSpPr>
          <p:nvPr>
            <p:ph type="subTitle" idx="1"/>
          </p:nvPr>
        </p:nvSpPr>
        <p:spPr>
          <a:xfrm>
            <a:off x="2743200" y="2657475"/>
            <a:ext cx="3667200" cy="7335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73" name="Google Shape;273;p26"/>
          <p:cNvSpPr/>
          <p:nvPr/>
        </p:nvSpPr>
        <p:spPr>
          <a:xfrm flipH="1">
            <a:off x="-352125" y="3522475"/>
            <a:ext cx="4113100" cy="1621025"/>
          </a:xfrm>
          <a:custGeom>
            <a:avLst/>
            <a:gdLst/>
            <a:ahLst/>
            <a:cxnLst/>
            <a:rect l="l" t="t" r="r" b="b"/>
            <a:pathLst>
              <a:path w="164524" h="64841" extrusionOk="0">
                <a:moveTo>
                  <a:pt x="108930" y="0"/>
                </a:moveTo>
                <a:cubicBezTo>
                  <a:pt x="101574" y="0"/>
                  <a:pt x="94306" y="2037"/>
                  <a:pt x="87973" y="5947"/>
                </a:cubicBezTo>
                <a:cubicBezTo>
                  <a:pt x="78792" y="11689"/>
                  <a:pt x="72436" y="20870"/>
                  <a:pt x="65527" y="29222"/>
                </a:cubicBezTo>
                <a:cubicBezTo>
                  <a:pt x="58649" y="37604"/>
                  <a:pt x="50327" y="45711"/>
                  <a:pt x="39703" y="47860"/>
                </a:cubicBezTo>
                <a:cubicBezTo>
                  <a:pt x="36866" y="48431"/>
                  <a:pt x="33943" y="48559"/>
                  <a:pt x="31004" y="48559"/>
                </a:cubicBezTo>
                <a:cubicBezTo>
                  <a:pt x="28626" y="48559"/>
                  <a:pt x="26238" y="48475"/>
                  <a:pt x="23876" y="48475"/>
                </a:cubicBezTo>
                <a:cubicBezTo>
                  <a:pt x="19109" y="48475"/>
                  <a:pt x="14448" y="48816"/>
                  <a:pt x="10195" y="50869"/>
                </a:cubicBezTo>
                <a:cubicBezTo>
                  <a:pt x="4790" y="53510"/>
                  <a:pt x="1044" y="58976"/>
                  <a:pt x="0" y="64841"/>
                </a:cubicBezTo>
                <a:lnTo>
                  <a:pt x="164523" y="64841"/>
                </a:lnTo>
                <a:lnTo>
                  <a:pt x="164523" y="2170"/>
                </a:lnTo>
                <a:cubicBezTo>
                  <a:pt x="162350" y="1660"/>
                  <a:pt x="160107" y="1385"/>
                  <a:pt x="157875" y="1385"/>
                </a:cubicBezTo>
                <a:cubicBezTo>
                  <a:pt x="157552" y="1385"/>
                  <a:pt x="157230" y="1391"/>
                  <a:pt x="156908" y="1402"/>
                </a:cubicBezTo>
                <a:cubicBezTo>
                  <a:pt x="149651" y="1698"/>
                  <a:pt x="142708" y="4823"/>
                  <a:pt x="135501" y="4823"/>
                </a:cubicBezTo>
                <a:cubicBezTo>
                  <a:pt x="135237" y="4823"/>
                  <a:pt x="134972" y="4819"/>
                  <a:pt x="134708" y="4811"/>
                </a:cubicBezTo>
                <a:cubicBezTo>
                  <a:pt x="128474" y="4596"/>
                  <a:pt x="122609" y="1955"/>
                  <a:pt x="116499" y="727"/>
                </a:cubicBezTo>
                <a:cubicBezTo>
                  <a:pt x="113989" y="240"/>
                  <a:pt x="111454" y="0"/>
                  <a:pt x="108930" y="0"/>
                </a:cubicBezTo>
                <a:close/>
              </a:path>
            </a:pathLst>
          </a:custGeom>
          <a:gradFill>
            <a:gsLst>
              <a:gs pos="0">
                <a:srgbClr val="7FD9D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rot="10800000" flipH="1">
            <a:off x="5038725" y="4277160"/>
            <a:ext cx="4886376" cy="866329"/>
          </a:xfrm>
          <a:custGeom>
            <a:avLst/>
            <a:gdLst/>
            <a:ahLst/>
            <a:cxnLst/>
            <a:rect l="l" t="t" r="r" b="b"/>
            <a:pathLst>
              <a:path w="110358" h="19567" extrusionOk="0">
                <a:moveTo>
                  <a:pt x="1" y="0"/>
                </a:moveTo>
                <a:cubicBezTo>
                  <a:pt x="5281" y="7289"/>
                  <a:pt x="14256" y="11813"/>
                  <a:pt x="23265" y="11813"/>
                </a:cubicBezTo>
                <a:cubicBezTo>
                  <a:pt x="24995" y="11813"/>
                  <a:pt x="26727" y="11646"/>
                  <a:pt x="28434" y="11300"/>
                </a:cubicBezTo>
                <a:cubicBezTo>
                  <a:pt x="34176" y="10133"/>
                  <a:pt x="39550" y="7155"/>
                  <a:pt x="45446" y="7062"/>
                </a:cubicBezTo>
                <a:cubicBezTo>
                  <a:pt x="45577" y="7060"/>
                  <a:pt x="45709" y="7058"/>
                  <a:pt x="45840" y="7058"/>
                </a:cubicBezTo>
                <a:cubicBezTo>
                  <a:pt x="55793" y="7058"/>
                  <a:pt x="63933" y="15026"/>
                  <a:pt x="73449" y="18147"/>
                </a:cubicBezTo>
                <a:cubicBezTo>
                  <a:pt x="76433" y="19098"/>
                  <a:pt x="79510" y="19567"/>
                  <a:pt x="82572" y="19567"/>
                </a:cubicBezTo>
                <a:cubicBezTo>
                  <a:pt x="88114" y="19567"/>
                  <a:pt x="93607" y="18032"/>
                  <a:pt x="98413" y="15046"/>
                </a:cubicBezTo>
                <a:cubicBezTo>
                  <a:pt x="103940" y="11484"/>
                  <a:pt x="108147" y="6203"/>
                  <a:pt x="110358" y="0"/>
                </a:cubicBezTo>
                <a:close/>
              </a:path>
            </a:pathLst>
          </a:custGeom>
          <a:gradFill>
            <a:gsLst>
              <a:gs pos="0">
                <a:srgbClr val="7FD9D6"/>
              </a:gs>
              <a:gs pos="100000">
                <a:schemeClr val="accent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flipH="1">
            <a:off x="5312294" y="439717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flipH="1">
            <a:off x="8734962" y="2283987"/>
            <a:ext cx="716201" cy="708724"/>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flipH="1">
            <a:off x="-229438" y="-590600"/>
            <a:ext cx="1691052" cy="1673397"/>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flipH="1">
            <a:off x="1293583" y="3450673"/>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flipH="1">
            <a:off x="8734958" y="3827311"/>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flipH="1">
            <a:off x="1642519" y="24692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flipH="1">
            <a:off x="7869488" y="-298751"/>
            <a:ext cx="1101200" cy="1089703"/>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flipH="1">
            <a:off x="8792108" y="746386"/>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flipH="1">
            <a:off x="5757319" y="104051"/>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flipH="1">
            <a:off x="-6" y="302302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flipH="1">
            <a:off x="864958" y="1196773"/>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5">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2101775" y="2916375"/>
            <a:ext cx="4827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8" name="Google Shape;288;p27"/>
          <p:cNvSpPr txBox="1">
            <a:spLocks noGrp="1"/>
          </p:cNvSpPr>
          <p:nvPr>
            <p:ph type="subTitle" idx="1"/>
          </p:nvPr>
        </p:nvSpPr>
        <p:spPr>
          <a:xfrm>
            <a:off x="2101804" y="1431650"/>
            <a:ext cx="4827900" cy="16293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2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9" name="Google Shape;289;p27"/>
          <p:cNvSpPr/>
          <p:nvPr/>
        </p:nvSpPr>
        <p:spPr>
          <a:xfrm>
            <a:off x="5030900" y="3522475"/>
            <a:ext cx="4113100" cy="1621025"/>
          </a:xfrm>
          <a:custGeom>
            <a:avLst/>
            <a:gdLst/>
            <a:ahLst/>
            <a:cxnLst/>
            <a:rect l="l" t="t" r="r" b="b"/>
            <a:pathLst>
              <a:path w="164524" h="64841" extrusionOk="0">
                <a:moveTo>
                  <a:pt x="108930" y="0"/>
                </a:moveTo>
                <a:cubicBezTo>
                  <a:pt x="101574" y="0"/>
                  <a:pt x="94306" y="2037"/>
                  <a:pt x="87973" y="5947"/>
                </a:cubicBezTo>
                <a:cubicBezTo>
                  <a:pt x="78792" y="11689"/>
                  <a:pt x="72436" y="20870"/>
                  <a:pt x="65527" y="29222"/>
                </a:cubicBezTo>
                <a:cubicBezTo>
                  <a:pt x="58649" y="37604"/>
                  <a:pt x="50327" y="45711"/>
                  <a:pt x="39703" y="47860"/>
                </a:cubicBezTo>
                <a:cubicBezTo>
                  <a:pt x="36866" y="48431"/>
                  <a:pt x="33943" y="48559"/>
                  <a:pt x="31004" y="48559"/>
                </a:cubicBezTo>
                <a:cubicBezTo>
                  <a:pt x="28626" y="48559"/>
                  <a:pt x="26238" y="48475"/>
                  <a:pt x="23876" y="48475"/>
                </a:cubicBezTo>
                <a:cubicBezTo>
                  <a:pt x="19109" y="48475"/>
                  <a:pt x="14448" y="48816"/>
                  <a:pt x="10195" y="50869"/>
                </a:cubicBezTo>
                <a:cubicBezTo>
                  <a:pt x="4790" y="53510"/>
                  <a:pt x="1044" y="58976"/>
                  <a:pt x="0" y="64841"/>
                </a:cubicBezTo>
                <a:lnTo>
                  <a:pt x="164523" y="64841"/>
                </a:lnTo>
                <a:lnTo>
                  <a:pt x="164523" y="2170"/>
                </a:lnTo>
                <a:cubicBezTo>
                  <a:pt x="162350" y="1660"/>
                  <a:pt x="160107" y="1385"/>
                  <a:pt x="157875" y="1385"/>
                </a:cubicBezTo>
                <a:cubicBezTo>
                  <a:pt x="157552" y="1385"/>
                  <a:pt x="157230" y="1391"/>
                  <a:pt x="156908" y="1402"/>
                </a:cubicBezTo>
                <a:cubicBezTo>
                  <a:pt x="149651" y="1698"/>
                  <a:pt x="142708" y="4823"/>
                  <a:pt x="135501" y="4823"/>
                </a:cubicBezTo>
                <a:cubicBezTo>
                  <a:pt x="135237" y="4823"/>
                  <a:pt x="134972" y="4819"/>
                  <a:pt x="134708" y="4811"/>
                </a:cubicBezTo>
                <a:cubicBezTo>
                  <a:pt x="128474" y="4596"/>
                  <a:pt x="122609" y="1955"/>
                  <a:pt x="116499" y="727"/>
                </a:cubicBezTo>
                <a:cubicBezTo>
                  <a:pt x="113989" y="240"/>
                  <a:pt x="111454" y="0"/>
                  <a:pt x="108930" y="0"/>
                </a:cubicBezTo>
                <a:close/>
              </a:path>
            </a:pathLst>
          </a:custGeom>
          <a:gradFill>
            <a:gsLst>
              <a:gs pos="0">
                <a:srgbClr val="7FD9D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0" y="3751343"/>
            <a:ext cx="3134449" cy="1392146"/>
          </a:xfrm>
          <a:custGeom>
            <a:avLst/>
            <a:gdLst/>
            <a:ahLst/>
            <a:cxnLst/>
            <a:rect l="l" t="t" r="r" b="b"/>
            <a:pathLst>
              <a:path w="115609" h="51347" extrusionOk="0">
                <a:moveTo>
                  <a:pt x="9297" y="0"/>
                </a:moveTo>
                <a:cubicBezTo>
                  <a:pt x="6094" y="0"/>
                  <a:pt x="2896" y="551"/>
                  <a:pt x="0" y="1695"/>
                </a:cubicBezTo>
                <a:lnTo>
                  <a:pt x="0" y="51347"/>
                </a:lnTo>
                <a:lnTo>
                  <a:pt x="115608" y="51347"/>
                </a:lnTo>
                <a:cubicBezTo>
                  <a:pt x="110879" y="45205"/>
                  <a:pt x="103111" y="40937"/>
                  <a:pt x="95434" y="38757"/>
                </a:cubicBezTo>
                <a:cubicBezTo>
                  <a:pt x="83919" y="35472"/>
                  <a:pt x="71484" y="35165"/>
                  <a:pt x="60614" y="30098"/>
                </a:cubicBezTo>
                <a:cubicBezTo>
                  <a:pt x="52507" y="26321"/>
                  <a:pt x="45813" y="20119"/>
                  <a:pt x="38997" y="14377"/>
                </a:cubicBezTo>
                <a:cubicBezTo>
                  <a:pt x="32149" y="8604"/>
                  <a:pt x="24780" y="3016"/>
                  <a:pt x="16090" y="835"/>
                </a:cubicBezTo>
                <a:cubicBezTo>
                  <a:pt x="13896" y="284"/>
                  <a:pt x="11595" y="0"/>
                  <a:pt x="9297" y="0"/>
                </a:cubicBezTo>
                <a:close/>
              </a:path>
            </a:pathLst>
          </a:custGeom>
          <a:gradFill>
            <a:gsLst>
              <a:gs pos="0">
                <a:srgbClr val="7FD9D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0" y="0"/>
            <a:ext cx="3406850" cy="1593775"/>
          </a:xfrm>
          <a:custGeom>
            <a:avLst/>
            <a:gdLst/>
            <a:ahLst/>
            <a:cxnLst/>
            <a:rect l="l" t="t" r="r" b="b"/>
            <a:pathLst>
              <a:path w="136274" h="63751" extrusionOk="0">
                <a:moveTo>
                  <a:pt x="0" y="0"/>
                </a:moveTo>
                <a:lnTo>
                  <a:pt x="0" y="63684"/>
                </a:lnTo>
                <a:cubicBezTo>
                  <a:pt x="804" y="63728"/>
                  <a:pt x="1610" y="63750"/>
                  <a:pt x="2418" y="63750"/>
                </a:cubicBezTo>
                <a:cubicBezTo>
                  <a:pt x="9418" y="63750"/>
                  <a:pt x="16529" y="62114"/>
                  <a:pt x="22999" y="59416"/>
                </a:cubicBezTo>
                <a:cubicBezTo>
                  <a:pt x="34206" y="54718"/>
                  <a:pt x="43879" y="47072"/>
                  <a:pt x="53152" y="39242"/>
                </a:cubicBezTo>
                <a:cubicBezTo>
                  <a:pt x="61351" y="32333"/>
                  <a:pt x="69672" y="25025"/>
                  <a:pt x="79866" y="21709"/>
                </a:cubicBezTo>
                <a:cubicBezTo>
                  <a:pt x="89846" y="18454"/>
                  <a:pt x="100746" y="19375"/>
                  <a:pt x="111002" y="17072"/>
                </a:cubicBezTo>
                <a:cubicBezTo>
                  <a:pt x="120859" y="14862"/>
                  <a:pt x="130255" y="9396"/>
                  <a:pt x="135721" y="890"/>
                </a:cubicBezTo>
                <a:cubicBezTo>
                  <a:pt x="135905" y="614"/>
                  <a:pt x="136089" y="307"/>
                  <a:pt x="136273" y="0"/>
                </a:cubicBezTo>
                <a:close/>
              </a:path>
            </a:pathLst>
          </a:custGeom>
          <a:gradFill>
            <a:gsLst>
              <a:gs pos="0">
                <a:srgbClr val="7FD9D6"/>
              </a:gs>
              <a:gs pos="100000">
                <a:schemeClr val="accent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5164625" y="0"/>
            <a:ext cx="4705665" cy="834337"/>
          </a:xfrm>
          <a:custGeom>
            <a:avLst/>
            <a:gdLst/>
            <a:ahLst/>
            <a:cxnLst/>
            <a:rect l="l" t="t" r="r" b="b"/>
            <a:pathLst>
              <a:path w="110358" h="19567" extrusionOk="0">
                <a:moveTo>
                  <a:pt x="1" y="0"/>
                </a:moveTo>
                <a:cubicBezTo>
                  <a:pt x="5281" y="7289"/>
                  <a:pt x="14256" y="11813"/>
                  <a:pt x="23265" y="11813"/>
                </a:cubicBezTo>
                <a:cubicBezTo>
                  <a:pt x="24995" y="11813"/>
                  <a:pt x="26727" y="11646"/>
                  <a:pt x="28434" y="11300"/>
                </a:cubicBezTo>
                <a:cubicBezTo>
                  <a:pt x="34176" y="10133"/>
                  <a:pt x="39550" y="7155"/>
                  <a:pt x="45446" y="7062"/>
                </a:cubicBezTo>
                <a:cubicBezTo>
                  <a:pt x="45577" y="7060"/>
                  <a:pt x="45709" y="7058"/>
                  <a:pt x="45840" y="7058"/>
                </a:cubicBezTo>
                <a:cubicBezTo>
                  <a:pt x="55793" y="7058"/>
                  <a:pt x="63933" y="15026"/>
                  <a:pt x="73449" y="18147"/>
                </a:cubicBezTo>
                <a:cubicBezTo>
                  <a:pt x="76433" y="19098"/>
                  <a:pt x="79510" y="19567"/>
                  <a:pt x="82572" y="19567"/>
                </a:cubicBezTo>
                <a:cubicBezTo>
                  <a:pt x="88114" y="19567"/>
                  <a:pt x="93607" y="18032"/>
                  <a:pt x="98413" y="15046"/>
                </a:cubicBezTo>
                <a:cubicBezTo>
                  <a:pt x="103940" y="11484"/>
                  <a:pt x="108147" y="6203"/>
                  <a:pt x="110358" y="0"/>
                </a:cubicBezTo>
                <a:close/>
              </a:path>
            </a:pathLst>
          </a:custGeom>
          <a:gradFill>
            <a:gsLst>
              <a:gs pos="0">
                <a:srgbClr val="7FD9D6"/>
              </a:gs>
              <a:gs pos="100000">
                <a:schemeClr val="accent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739788" y="3071924"/>
            <a:ext cx="1101200" cy="1089703"/>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7988110" y="547163"/>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1532837" y="3874712"/>
            <a:ext cx="716201" cy="708724"/>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8777475" y="2244198"/>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1719900" y="732548"/>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8832910" y="2572463"/>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2346760" y="233088"/>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1">
    <p:spTree>
      <p:nvGrpSpPr>
        <p:cNvPr id="1" name="Shape 300"/>
        <p:cNvGrpSpPr/>
        <p:nvPr/>
      </p:nvGrpSpPr>
      <p:grpSpPr>
        <a:xfrm>
          <a:off x="0" y="0"/>
          <a:ext cx="0" cy="0"/>
          <a:chOff x="0" y="0"/>
          <a:chExt cx="0" cy="0"/>
        </a:xfrm>
      </p:grpSpPr>
      <p:sp>
        <p:nvSpPr>
          <p:cNvPr id="301" name="Google Shape;301;p28"/>
          <p:cNvSpPr txBox="1">
            <a:spLocks noGrp="1"/>
          </p:cNvSpPr>
          <p:nvPr>
            <p:ph type="title"/>
          </p:nvPr>
        </p:nvSpPr>
        <p:spPr>
          <a:xfrm>
            <a:off x="1962150" y="1073675"/>
            <a:ext cx="24162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302" name="Google Shape;302;p28"/>
          <p:cNvSpPr/>
          <p:nvPr/>
        </p:nvSpPr>
        <p:spPr>
          <a:xfrm flipH="1">
            <a:off x="0" y="3522475"/>
            <a:ext cx="4113100" cy="1621025"/>
          </a:xfrm>
          <a:custGeom>
            <a:avLst/>
            <a:gdLst/>
            <a:ahLst/>
            <a:cxnLst/>
            <a:rect l="l" t="t" r="r" b="b"/>
            <a:pathLst>
              <a:path w="164524" h="64841" extrusionOk="0">
                <a:moveTo>
                  <a:pt x="108930" y="0"/>
                </a:moveTo>
                <a:cubicBezTo>
                  <a:pt x="101574" y="0"/>
                  <a:pt x="94306" y="2037"/>
                  <a:pt x="87973" y="5947"/>
                </a:cubicBezTo>
                <a:cubicBezTo>
                  <a:pt x="78792" y="11689"/>
                  <a:pt x="72436" y="20870"/>
                  <a:pt x="65527" y="29222"/>
                </a:cubicBezTo>
                <a:cubicBezTo>
                  <a:pt x="58649" y="37604"/>
                  <a:pt x="50327" y="45711"/>
                  <a:pt x="39703" y="47860"/>
                </a:cubicBezTo>
                <a:cubicBezTo>
                  <a:pt x="36866" y="48431"/>
                  <a:pt x="33943" y="48559"/>
                  <a:pt x="31004" y="48559"/>
                </a:cubicBezTo>
                <a:cubicBezTo>
                  <a:pt x="28626" y="48559"/>
                  <a:pt x="26238" y="48475"/>
                  <a:pt x="23876" y="48475"/>
                </a:cubicBezTo>
                <a:cubicBezTo>
                  <a:pt x="19109" y="48475"/>
                  <a:pt x="14448" y="48816"/>
                  <a:pt x="10195" y="50869"/>
                </a:cubicBezTo>
                <a:cubicBezTo>
                  <a:pt x="4790" y="53510"/>
                  <a:pt x="1044" y="58976"/>
                  <a:pt x="0" y="64841"/>
                </a:cubicBezTo>
                <a:lnTo>
                  <a:pt x="164523" y="64841"/>
                </a:lnTo>
                <a:lnTo>
                  <a:pt x="164523" y="2170"/>
                </a:lnTo>
                <a:cubicBezTo>
                  <a:pt x="162350" y="1660"/>
                  <a:pt x="160107" y="1385"/>
                  <a:pt x="157875" y="1385"/>
                </a:cubicBezTo>
                <a:cubicBezTo>
                  <a:pt x="157552" y="1385"/>
                  <a:pt x="157230" y="1391"/>
                  <a:pt x="156908" y="1402"/>
                </a:cubicBezTo>
                <a:cubicBezTo>
                  <a:pt x="149651" y="1698"/>
                  <a:pt x="142708" y="4823"/>
                  <a:pt x="135501" y="4823"/>
                </a:cubicBezTo>
                <a:cubicBezTo>
                  <a:pt x="135237" y="4823"/>
                  <a:pt x="134972" y="4819"/>
                  <a:pt x="134708" y="4811"/>
                </a:cubicBezTo>
                <a:cubicBezTo>
                  <a:pt x="128474" y="4596"/>
                  <a:pt x="122609" y="1955"/>
                  <a:pt x="116499" y="727"/>
                </a:cubicBezTo>
                <a:cubicBezTo>
                  <a:pt x="113989" y="240"/>
                  <a:pt x="111454" y="0"/>
                  <a:pt x="108930" y="0"/>
                </a:cubicBezTo>
                <a:close/>
              </a:path>
            </a:pathLst>
          </a:custGeom>
          <a:gradFill>
            <a:gsLst>
              <a:gs pos="0">
                <a:srgbClr val="7FD9D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0" y="0"/>
            <a:ext cx="3406850" cy="1593775"/>
          </a:xfrm>
          <a:custGeom>
            <a:avLst/>
            <a:gdLst/>
            <a:ahLst/>
            <a:cxnLst/>
            <a:rect l="l" t="t" r="r" b="b"/>
            <a:pathLst>
              <a:path w="136274" h="63751" extrusionOk="0">
                <a:moveTo>
                  <a:pt x="0" y="0"/>
                </a:moveTo>
                <a:lnTo>
                  <a:pt x="0" y="63684"/>
                </a:lnTo>
                <a:cubicBezTo>
                  <a:pt x="804" y="63728"/>
                  <a:pt x="1610" y="63750"/>
                  <a:pt x="2418" y="63750"/>
                </a:cubicBezTo>
                <a:cubicBezTo>
                  <a:pt x="9418" y="63750"/>
                  <a:pt x="16529" y="62114"/>
                  <a:pt x="22999" y="59416"/>
                </a:cubicBezTo>
                <a:cubicBezTo>
                  <a:pt x="34206" y="54718"/>
                  <a:pt x="43879" y="47072"/>
                  <a:pt x="53152" y="39242"/>
                </a:cubicBezTo>
                <a:cubicBezTo>
                  <a:pt x="61351" y="32333"/>
                  <a:pt x="69672" y="25025"/>
                  <a:pt x="79866" y="21709"/>
                </a:cubicBezTo>
                <a:cubicBezTo>
                  <a:pt x="89846" y="18454"/>
                  <a:pt x="100746" y="19375"/>
                  <a:pt x="111002" y="17072"/>
                </a:cubicBezTo>
                <a:cubicBezTo>
                  <a:pt x="120859" y="14862"/>
                  <a:pt x="130255" y="9396"/>
                  <a:pt x="135721" y="890"/>
                </a:cubicBezTo>
                <a:cubicBezTo>
                  <a:pt x="135905" y="614"/>
                  <a:pt x="136089" y="307"/>
                  <a:pt x="136273" y="0"/>
                </a:cubicBezTo>
                <a:close/>
              </a:path>
            </a:pathLst>
          </a:custGeom>
          <a:gradFill>
            <a:gsLst>
              <a:gs pos="0">
                <a:srgbClr val="7FD9D6"/>
              </a:gs>
              <a:gs pos="100000">
                <a:schemeClr val="accent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txBox="1">
            <a:spLocks noGrp="1"/>
          </p:cNvSpPr>
          <p:nvPr>
            <p:ph type="subTitle" idx="1"/>
          </p:nvPr>
        </p:nvSpPr>
        <p:spPr>
          <a:xfrm>
            <a:off x="2228850" y="1790700"/>
            <a:ext cx="2162100" cy="11127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05" name="Google Shape;305;p28"/>
          <p:cNvSpPr/>
          <p:nvPr/>
        </p:nvSpPr>
        <p:spPr>
          <a:xfrm>
            <a:off x="405760" y="302302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237813" y="1273962"/>
            <a:ext cx="716201" cy="708724"/>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3863161" y="-874700"/>
            <a:ext cx="1691052" cy="1673397"/>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478400" y="1982673"/>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309"/>
        <p:cNvGrpSpPr/>
        <p:nvPr/>
      </p:nvGrpSpPr>
      <p:grpSpPr>
        <a:xfrm>
          <a:off x="0" y="0"/>
          <a:ext cx="0" cy="0"/>
          <a:chOff x="0" y="0"/>
          <a:chExt cx="0" cy="0"/>
        </a:xfrm>
      </p:grpSpPr>
      <p:sp>
        <p:nvSpPr>
          <p:cNvPr id="310" name="Google Shape;310;p29"/>
          <p:cNvSpPr/>
          <p:nvPr/>
        </p:nvSpPr>
        <p:spPr>
          <a:xfrm flipH="1">
            <a:off x="-591100" y="-1"/>
            <a:ext cx="3915226" cy="694188"/>
          </a:xfrm>
          <a:custGeom>
            <a:avLst/>
            <a:gdLst/>
            <a:ahLst/>
            <a:cxnLst/>
            <a:rect l="l" t="t" r="r" b="b"/>
            <a:pathLst>
              <a:path w="110358" h="19567" extrusionOk="0">
                <a:moveTo>
                  <a:pt x="1" y="0"/>
                </a:moveTo>
                <a:cubicBezTo>
                  <a:pt x="5281" y="7289"/>
                  <a:pt x="14256" y="11813"/>
                  <a:pt x="23265" y="11813"/>
                </a:cubicBezTo>
                <a:cubicBezTo>
                  <a:pt x="24995" y="11813"/>
                  <a:pt x="26727" y="11646"/>
                  <a:pt x="28434" y="11300"/>
                </a:cubicBezTo>
                <a:cubicBezTo>
                  <a:pt x="34176" y="10133"/>
                  <a:pt x="39550" y="7155"/>
                  <a:pt x="45446" y="7062"/>
                </a:cubicBezTo>
                <a:cubicBezTo>
                  <a:pt x="45577" y="7060"/>
                  <a:pt x="45709" y="7058"/>
                  <a:pt x="45840" y="7058"/>
                </a:cubicBezTo>
                <a:cubicBezTo>
                  <a:pt x="55793" y="7058"/>
                  <a:pt x="63933" y="15026"/>
                  <a:pt x="73449" y="18147"/>
                </a:cubicBezTo>
                <a:cubicBezTo>
                  <a:pt x="76433" y="19098"/>
                  <a:pt x="79510" y="19567"/>
                  <a:pt x="82572" y="19567"/>
                </a:cubicBezTo>
                <a:cubicBezTo>
                  <a:pt x="88114" y="19567"/>
                  <a:pt x="93607" y="18032"/>
                  <a:pt x="98413" y="15046"/>
                </a:cubicBezTo>
                <a:cubicBezTo>
                  <a:pt x="103940" y="11484"/>
                  <a:pt x="108147" y="6203"/>
                  <a:pt x="110358" y="0"/>
                </a:cubicBezTo>
                <a:close/>
              </a:path>
            </a:pathLst>
          </a:custGeom>
          <a:gradFill>
            <a:gsLst>
              <a:gs pos="0">
                <a:srgbClr val="7FD9D6"/>
              </a:gs>
              <a:gs pos="100000">
                <a:schemeClr val="accent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rot="10800000" flipH="1">
            <a:off x="-591088" y="981874"/>
            <a:ext cx="1101200" cy="1089703"/>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rot="10800000" flipH="1">
            <a:off x="723900" y="433494"/>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8724912" y="72337"/>
            <a:ext cx="716201" cy="708724"/>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txBox="1">
            <a:spLocks noGrp="1"/>
          </p:cNvSpPr>
          <p:nvPr>
            <p:ph type="title"/>
          </p:nvPr>
        </p:nvSpPr>
        <p:spPr>
          <a:xfrm>
            <a:off x="1802400" y="2658925"/>
            <a:ext cx="2769600" cy="157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315" name="Google Shape;315;p29"/>
          <p:cNvSpPr txBox="1">
            <a:spLocks noGrp="1"/>
          </p:cNvSpPr>
          <p:nvPr>
            <p:ph type="subTitle" idx="1"/>
          </p:nvPr>
        </p:nvSpPr>
        <p:spPr>
          <a:xfrm>
            <a:off x="1802400" y="3308625"/>
            <a:ext cx="2769600" cy="940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6"/>
          <p:cNvSpPr txBox="1">
            <a:spLocks noGrp="1"/>
          </p:cNvSpPr>
          <p:nvPr>
            <p:ph type="title"/>
          </p:nvPr>
        </p:nvSpPr>
        <p:spPr>
          <a:xfrm>
            <a:off x="723900" y="543025"/>
            <a:ext cx="7722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1" name="Google Shape;5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p:nvPr/>
        </p:nvSpPr>
        <p:spPr>
          <a:xfrm>
            <a:off x="6546700" y="0"/>
            <a:ext cx="2758950" cy="489175"/>
          </a:xfrm>
          <a:custGeom>
            <a:avLst/>
            <a:gdLst/>
            <a:ahLst/>
            <a:cxnLst/>
            <a:rect l="l" t="t" r="r" b="b"/>
            <a:pathLst>
              <a:path w="110358" h="19567" extrusionOk="0">
                <a:moveTo>
                  <a:pt x="1" y="0"/>
                </a:moveTo>
                <a:cubicBezTo>
                  <a:pt x="5281" y="7289"/>
                  <a:pt x="14256" y="11813"/>
                  <a:pt x="23265" y="11813"/>
                </a:cubicBezTo>
                <a:cubicBezTo>
                  <a:pt x="24995" y="11813"/>
                  <a:pt x="26727" y="11646"/>
                  <a:pt x="28434" y="11300"/>
                </a:cubicBezTo>
                <a:cubicBezTo>
                  <a:pt x="34176" y="10133"/>
                  <a:pt x="39550" y="7155"/>
                  <a:pt x="45446" y="7062"/>
                </a:cubicBezTo>
                <a:cubicBezTo>
                  <a:pt x="45577" y="7060"/>
                  <a:pt x="45709" y="7058"/>
                  <a:pt x="45840" y="7058"/>
                </a:cubicBezTo>
                <a:cubicBezTo>
                  <a:pt x="55793" y="7058"/>
                  <a:pt x="63933" y="15026"/>
                  <a:pt x="73449" y="18147"/>
                </a:cubicBezTo>
                <a:cubicBezTo>
                  <a:pt x="76433" y="19098"/>
                  <a:pt x="79510" y="19567"/>
                  <a:pt x="82572" y="19567"/>
                </a:cubicBezTo>
                <a:cubicBezTo>
                  <a:pt x="88114" y="19567"/>
                  <a:pt x="93607" y="18032"/>
                  <a:pt x="98413" y="15046"/>
                </a:cubicBezTo>
                <a:cubicBezTo>
                  <a:pt x="103940" y="11484"/>
                  <a:pt x="108147" y="6203"/>
                  <a:pt x="110358" y="0"/>
                </a:cubicBezTo>
                <a:close/>
              </a:path>
            </a:pathLst>
          </a:custGeom>
          <a:gradFill>
            <a:gsLst>
              <a:gs pos="0">
                <a:srgbClr val="7FD9D6"/>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8666775" y="336573"/>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723900" y="799150"/>
            <a:ext cx="3640500" cy="492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6" name="Google Shape;56;p7"/>
          <p:cNvSpPr txBox="1">
            <a:spLocks noGrp="1"/>
          </p:cNvSpPr>
          <p:nvPr>
            <p:ph type="body" idx="1"/>
          </p:nvPr>
        </p:nvSpPr>
        <p:spPr>
          <a:xfrm>
            <a:off x="723900" y="1404025"/>
            <a:ext cx="3469800" cy="2725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7" name="Google Shape;5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7"/>
          <p:cNvSpPr/>
          <p:nvPr/>
        </p:nvSpPr>
        <p:spPr>
          <a:xfrm>
            <a:off x="0" y="3859825"/>
            <a:ext cx="2890225" cy="1283675"/>
          </a:xfrm>
          <a:custGeom>
            <a:avLst/>
            <a:gdLst/>
            <a:ahLst/>
            <a:cxnLst/>
            <a:rect l="l" t="t" r="r" b="b"/>
            <a:pathLst>
              <a:path w="115609" h="51347" extrusionOk="0">
                <a:moveTo>
                  <a:pt x="9297" y="0"/>
                </a:moveTo>
                <a:cubicBezTo>
                  <a:pt x="6094" y="0"/>
                  <a:pt x="2896" y="551"/>
                  <a:pt x="0" y="1695"/>
                </a:cubicBezTo>
                <a:lnTo>
                  <a:pt x="0" y="51347"/>
                </a:lnTo>
                <a:lnTo>
                  <a:pt x="115608" y="51347"/>
                </a:lnTo>
                <a:cubicBezTo>
                  <a:pt x="110879" y="45205"/>
                  <a:pt x="103111" y="40937"/>
                  <a:pt x="95434" y="38757"/>
                </a:cubicBezTo>
                <a:cubicBezTo>
                  <a:pt x="83919" y="35472"/>
                  <a:pt x="71484" y="35165"/>
                  <a:pt x="60614" y="30098"/>
                </a:cubicBezTo>
                <a:cubicBezTo>
                  <a:pt x="52507" y="26321"/>
                  <a:pt x="45813" y="20119"/>
                  <a:pt x="38997" y="14377"/>
                </a:cubicBezTo>
                <a:cubicBezTo>
                  <a:pt x="32149" y="8604"/>
                  <a:pt x="24780" y="3016"/>
                  <a:pt x="16090" y="835"/>
                </a:cubicBezTo>
                <a:cubicBezTo>
                  <a:pt x="13896" y="284"/>
                  <a:pt x="11595" y="0"/>
                  <a:pt x="9297" y="0"/>
                </a:cubicBezTo>
                <a:close/>
              </a:path>
            </a:pathLst>
          </a:custGeom>
          <a:gradFill>
            <a:gsLst>
              <a:gs pos="0">
                <a:srgbClr val="7FD9D6"/>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5503575" y="0"/>
            <a:ext cx="4507021" cy="799165"/>
          </a:xfrm>
          <a:custGeom>
            <a:avLst/>
            <a:gdLst/>
            <a:ahLst/>
            <a:cxnLst/>
            <a:rect l="l" t="t" r="r" b="b"/>
            <a:pathLst>
              <a:path w="110358" h="19567" extrusionOk="0">
                <a:moveTo>
                  <a:pt x="1" y="0"/>
                </a:moveTo>
                <a:cubicBezTo>
                  <a:pt x="5281" y="7289"/>
                  <a:pt x="14256" y="11813"/>
                  <a:pt x="23265" y="11813"/>
                </a:cubicBezTo>
                <a:cubicBezTo>
                  <a:pt x="24995" y="11813"/>
                  <a:pt x="26727" y="11646"/>
                  <a:pt x="28434" y="11300"/>
                </a:cubicBezTo>
                <a:cubicBezTo>
                  <a:pt x="34176" y="10133"/>
                  <a:pt x="39550" y="7155"/>
                  <a:pt x="45446" y="7062"/>
                </a:cubicBezTo>
                <a:cubicBezTo>
                  <a:pt x="45577" y="7060"/>
                  <a:pt x="45709" y="7058"/>
                  <a:pt x="45840" y="7058"/>
                </a:cubicBezTo>
                <a:cubicBezTo>
                  <a:pt x="55793" y="7058"/>
                  <a:pt x="63933" y="15026"/>
                  <a:pt x="73449" y="18147"/>
                </a:cubicBezTo>
                <a:cubicBezTo>
                  <a:pt x="76433" y="19098"/>
                  <a:pt x="79510" y="19567"/>
                  <a:pt x="82572" y="19567"/>
                </a:cubicBezTo>
                <a:cubicBezTo>
                  <a:pt x="88114" y="19567"/>
                  <a:pt x="93607" y="18032"/>
                  <a:pt x="98413" y="15046"/>
                </a:cubicBezTo>
                <a:cubicBezTo>
                  <a:pt x="103940" y="11484"/>
                  <a:pt x="108147" y="6203"/>
                  <a:pt x="110358" y="0"/>
                </a:cubicBezTo>
                <a:close/>
              </a:path>
            </a:pathLst>
          </a:custGeom>
          <a:gradFill>
            <a:gsLst>
              <a:gs pos="0">
                <a:srgbClr val="7FD9D6"/>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155260" y="3066851"/>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8162036" y="4035500"/>
            <a:ext cx="1691052" cy="1673397"/>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105275" y="3702848"/>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8420110" y="90457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5291450" y="106673"/>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2441862" y="4603199"/>
            <a:ext cx="1101200" cy="1089703"/>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sp>
        <p:nvSpPr>
          <p:cNvPr id="77" name="Google Shape;77;p9"/>
          <p:cNvSpPr/>
          <p:nvPr/>
        </p:nvSpPr>
        <p:spPr>
          <a:xfrm rot="10800000" flipH="1">
            <a:off x="5030900" y="0"/>
            <a:ext cx="4113100" cy="1621025"/>
          </a:xfrm>
          <a:custGeom>
            <a:avLst/>
            <a:gdLst/>
            <a:ahLst/>
            <a:cxnLst/>
            <a:rect l="l" t="t" r="r" b="b"/>
            <a:pathLst>
              <a:path w="164524" h="64841" extrusionOk="0">
                <a:moveTo>
                  <a:pt x="108930" y="0"/>
                </a:moveTo>
                <a:cubicBezTo>
                  <a:pt x="101574" y="0"/>
                  <a:pt x="94306" y="2037"/>
                  <a:pt x="87973" y="5947"/>
                </a:cubicBezTo>
                <a:cubicBezTo>
                  <a:pt x="78792" y="11689"/>
                  <a:pt x="72436" y="20870"/>
                  <a:pt x="65527" y="29222"/>
                </a:cubicBezTo>
                <a:cubicBezTo>
                  <a:pt x="58649" y="37604"/>
                  <a:pt x="50327" y="45711"/>
                  <a:pt x="39703" y="47860"/>
                </a:cubicBezTo>
                <a:cubicBezTo>
                  <a:pt x="36866" y="48431"/>
                  <a:pt x="33943" y="48559"/>
                  <a:pt x="31004" y="48559"/>
                </a:cubicBezTo>
                <a:cubicBezTo>
                  <a:pt x="28626" y="48559"/>
                  <a:pt x="26238" y="48475"/>
                  <a:pt x="23876" y="48475"/>
                </a:cubicBezTo>
                <a:cubicBezTo>
                  <a:pt x="19109" y="48475"/>
                  <a:pt x="14448" y="48816"/>
                  <a:pt x="10195" y="50869"/>
                </a:cubicBezTo>
                <a:cubicBezTo>
                  <a:pt x="4790" y="53510"/>
                  <a:pt x="1044" y="58976"/>
                  <a:pt x="0" y="64841"/>
                </a:cubicBezTo>
                <a:lnTo>
                  <a:pt x="164523" y="64841"/>
                </a:lnTo>
                <a:lnTo>
                  <a:pt x="164523" y="2170"/>
                </a:lnTo>
                <a:cubicBezTo>
                  <a:pt x="162350" y="1660"/>
                  <a:pt x="160107" y="1385"/>
                  <a:pt x="157875" y="1385"/>
                </a:cubicBezTo>
                <a:cubicBezTo>
                  <a:pt x="157552" y="1385"/>
                  <a:pt x="157230" y="1391"/>
                  <a:pt x="156908" y="1402"/>
                </a:cubicBezTo>
                <a:cubicBezTo>
                  <a:pt x="149651" y="1698"/>
                  <a:pt x="142708" y="4823"/>
                  <a:pt x="135501" y="4823"/>
                </a:cubicBezTo>
                <a:cubicBezTo>
                  <a:pt x="135237" y="4823"/>
                  <a:pt x="134972" y="4819"/>
                  <a:pt x="134708" y="4811"/>
                </a:cubicBezTo>
                <a:cubicBezTo>
                  <a:pt x="128474" y="4596"/>
                  <a:pt x="122609" y="1955"/>
                  <a:pt x="116499" y="727"/>
                </a:cubicBezTo>
                <a:cubicBezTo>
                  <a:pt x="113989" y="240"/>
                  <a:pt x="111454" y="0"/>
                  <a:pt x="108930" y="0"/>
                </a:cubicBezTo>
                <a:close/>
              </a:path>
            </a:pathLst>
          </a:custGeom>
          <a:gradFill>
            <a:gsLst>
              <a:gs pos="0">
                <a:srgbClr val="7FD9D6"/>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txBox="1">
            <a:spLocks noGrp="1"/>
          </p:cNvSpPr>
          <p:nvPr>
            <p:ph type="title"/>
          </p:nvPr>
        </p:nvSpPr>
        <p:spPr>
          <a:xfrm>
            <a:off x="5000700" y="2053025"/>
            <a:ext cx="3419400" cy="5724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9" name="Google Shape;79;p9"/>
          <p:cNvSpPr txBox="1">
            <a:spLocks noGrp="1"/>
          </p:cNvSpPr>
          <p:nvPr>
            <p:ph type="subTitle" idx="1"/>
          </p:nvPr>
        </p:nvSpPr>
        <p:spPr>
          <a:xfrm>
            <a:off x="5000700" y="2539700"/>
            <a:ext cx="34194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100">
                <a:solidFill>
                  <a:schemeClr val="accen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0" name="Google Shape;80;p9"/>
          <p:cNvSpPr txBox="1">
            <a:spLocks noGrp="1"/>
          </p:cNvSpPr>
          <p:nvPr>
            <p:ph type="body" idx="2"/>
          </p:nvPr>
        </p:nvSpPr>
        <p:spPr>
          <a:xfrm>
            <a:off x="5000700" y="3348325"/>
            <a:ext cx="3419400" cy="1235100"/>
          </a:xfrm>
          <a:prstGeom prst="rect">
            <a:avLst/>
          </a:prstGeom>
        </p:spPr>
        <p:txBody>
          <a:bodyPr spcFirstLastPara="1" wrap="square" lIns="91425" tIns="91425" rIns="91425" bIns="91425" anchor="ctr" anchorCtr="0">
            <a:noAutofit/>
          </a:bodyPr>
          <a:lstStyle>
            <a:lvl1pPr marL="457200" lvl="0" indent="-342900" algn="r">
              <a:spcBef>
                <a:spcPts val="0"/>
              </a:spcBef>
              <a:spcAft>
                <a:spcPts val="0"/>
              </a:spcAft>
              <a:buSzPts val="18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81" name="Google Shape;8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9"/>
          <p:cNvSpPr/>
          <p:nvPr/>
        </p:nvSpPr>
        <p:spPr>
          <a:xfrm>
            <a:off x="6094087" y="531324"/>
            <a:ext cx="1101200" cy="1089703"/>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5461285" y="53132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3024961" y="4363487"/>
            <a:ext cx="1691052" cy="1673397"/>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8823610" y="421732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0"/>
          <p:cNvSpPr txBox="1">
            <a:spLocks noGrp="1"/>
          </p:cNvSpPr>
          <p:nvPr>
            <p:ph type="title"/>
          </p:nvPr>
        </p:nvSpPr>
        <p:spPr>
          <a:xfrm>
            <a:off x="1794150" y="975300"/>
            <a:ext cx="5555700" cy="83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300"/>
              <a:buNone/>
              <a:defRPr sz="4200"/>
            </a:lvl1pPr>
            <a:lvl2pPr lvl="1">
              <a:spcBef>
                <a:spcPts val="0"/>
              </a:spcBef>
              <a:spcAft>
                <a:spcPts val="0"/>
              </a:spcAft>
              <a:buSzPts val="2800"/>
              <a:buNone/>
              <a:defRPr>
                <a:latin typeface="Dosis"/>
                <a:ea typeface="Dosis"/>
                <a:cs typeface="Dosis"/>
                <a:sym typeface="Dosis"/>
              </a:defRPr>
            </a:lvl2pPr>
            <a:lvl3pPr lvl="2">
              <a:spcBef>
                <a:spcPts val="0"/>
              </a:spcBef>
              <a:spcAft>
                <a:spcPts val="0"/>
              </a:spcAft>
              <a:buSzPts val="2800"/>
              <a:buNone/>
              <a:defRPr>
                <a:latin typeface="Dosis"/>
                <a:ea typeface="Dosis"/>
                <a:cs typeface="Dosis"/>
                <a:sym typeface="Dosis"/>
              </a:defRPr>
            </a:lvl3pPr>
            <a:lvl4pPr lvl="3">
              <a:spcBef>
                <a:spcPts val="0"/>
              </a:spcBef>
              <a:spcAft>
                <a:spcPts val="0"/>
              </a:spcAft>
              <a:buSzPts val="2800"/>
              <a:buNone/>
              <a:defRPr>
                <a:latin typeface="Dosis"/>
                <a:ea typeface="Dosis"/>
                <a:cs typeface="Dosis"/>
                <a:sym typeface="Dosis"/>
              </a:defRPr>
            </a:lvl4pPr>
            <a:lvl5pPr lvl="4">
              <a:spcBef>
                <a:spcPts val="0"/>
              </a:spcBef>
              <a:spcAft>
                <a:spcPts val="0"/>
              </a:spcAft>
              <a:buSzPts val="2800"/>
              <a:buNone/>
              <a:defRPr>
                <a:latin typeface="Dosis"/>
                <a:ea typeface="Dosis"/>
                <a:cs typeface="Dosis"/>
                <a:sym typeface="Dosis"/>
              </a:defRPr>
            </a:lvl5pPr>
            <a:lvl6pPr lvl="5">
              <a:spcBef>
                <a:spcPts val="0"/>
              </a:spcBef>
              <a:spcAft>
                <a:spcPts val="0"/>
              </a:spcAft>
              <a:buSzPts val="2800"/>
              <a:buNone/>
              <a:defRPr>
                <a:latin typeface="Dosis"/>
                <a:ea typeface="Dosis"/>
                <a:cs typeface="Dosis"/>
                <a:sym typeface="Dosis"/>
              </a:defRPr>
            </a:lvl6pPr>
            <a:lvl7pPr lvl="6">
              <a:spcBef>
                <a:spcPts val="0"/>
              </a:spcBef>
              <a:spcAft>
                <a:spcPts val="0"/>
              </a:spcAft>
              <a:buSzPts val="2800"/>
              <a:buNone/>
              <a:defRPr>
                <a:latin typeface="Dosis"/>
                <a:ea typeface="Dosis"/>
                <a:cs typeface="Dosis"/>
                <a:sym typeface="Dosis"/>
              </a:defRPr>
            </a:lvl7pPr>
            <a:lvl8pPr lvl="7">
              <a:spcBef>
                <a:spcPts val="0"/>
              </a:spcBef>
              <a:spcAft>
                <a:spcPts val="0"/>
              </a:spcAft>
              <a:buSzPts val="2800"/>
              <a:buNone/>
              <a:defRPr>
                <a:latin typeface="Dosis"/>
                <a:ea typeface="Dosis"/>
                <a:cs typeface="Dosis"/>
                <a:sym typeface="Dosis"/>
              </a:defRPr>
            </a:lvl8pPr>
            <a:lvl9pPr lvl="8">
              <a:spcBef>
                <a:spcPts val="0"/>
              </a:spcBef>
              <a:spcAft>
                <a:spcPts val="0"/>
              </a:spcAft>
              <a:buSzPts val="2800"/>
              <a:buNone/>
              <a:defRPr>
                <a:latin typeface="Dosis"/>
                <a:ea typeface="Dosis"/>
                <a:cs typeface="Dosis"/>
                <a:sym typeface="Dosi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11"/>
          <p:cNvSpPr txBox="1">
            <a:spLocks noGrp="1"/>
          </p:cNvSpPr>
          <p:nvPr>
            <p:ph type="title" hasCustomPrompt="1"/>
          </p:nvPr>
        </p:nvSpPr>
        <p:spPr>
          <a:xfrm>
            <a:off x="1428750" y="1106125"/>
            <a:ext cx="62865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11"/>
          <p:cNvSpPr txBox="1">
            <a:spLocks noGrp="1"/>
          </p:cNvSpPr>
          <p:nvPr>
            <p:ph type="body" idx="1"/>
          </p:nvPr>
        </p:nvSpPr>
        <p:spPr>
          <a:xfrm>
            <a:off x="1776300" y="3069625"/>
            <a:ext cx="5591400" cy="486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92" name="Google Shape;9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3" name="Google Shape;93;p11"/>
          <p:cNvSpPr/>
          <p:nvPr/>
        </p:nvSpPr>
        <p:spPr>
          <a:xfrm flipH="1">
            <a:off x="4829224" y="0"/>
            <a:ext cx="4314776" cy="2018516"/>
          </a:xfrm>
          <a:custGeom>
            <a:avLst/>
            <a:gdLst/>
            <a:ahLst/>
            <a:cxnLst/>
            <a:rect l="l" t="t" r="r" b="b"/>
            <a:pathLst>
              <a:path w="136274" h="63751" extrusionOk="0">
                <a:moveTo>
                  <a:pt x="0" y="0"/>
                </a:moveTo>
                <a:lnTo>
                  <a:pt x="0" y="63684"/>
                </a:lnTo>
                <a:cubicBezTo>
                  <a:pt x="804" y="63728"/>
                  <a:pt x="1610" y="63750"/>
                  <a:pt x="2418" y="63750"/>
                </a:cubicBezTo>
                <a:cubicBezTo>
                  <a:pt x="9418" y="63750"/>
                  <a:pt x="16529" y="62114"/>
                  <a:pt x="22999" y="59416"/>
                </a:cubicBezTo>
                <a:cubicBezTo>
                  <a:pt x="34206" y="54718"/>
                  <a:pt x="43879" y="47072"/>
                  <a:pt x="53152" y="39242"/>
                </a:cubicBezTo>
                <a:cubicBezTo>
                  <a:pt x="61351" y="32333"/>
                  <a:pt x="69672" y="25025"/>
                  <a:pt x="79866" y="21709"/>
                </a:cubicBezTo>
                <a:cubicBezTo>
                  <a:pt x="89846" y="18454"/>
                  <a:pt x="100746" y="19375"/>
                  <a:pt x="111002" y="17072"/>
                </a:cubicBezTo>
                <a:cubicBezTo>
                  <a:pt x="120859" y="14862"/>
                  <a:pt x="130255" y="9396"/>
                  <a:pt x="135721" y="890"/>
                </a:cubicBezTo>
                <a:cubicBezTo>
                  <a:pt x="135905" y="614"/>
                  <a:pt x="136089" y="307"/>
                  <a:pt x="136273" y="0"/>
                </a:cubicBezTo>
                <a:close/>
              </a:path>
            </a:pathLst>
          </a:custGeom>
          <a:gradFill>
            <a:gsLst>
              <a:gs pos="0">
                <a:srgbClr val="7FD9D6"/>
              </a:gs>
              <a:gs pos="100000">
                <a:schemeClr val="accent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flipH="1">
            <a:off x="9" y="3443042"/>
            <a:ext cx="4314642" cy="1700455"/>
          </a:xfrm>
          <a:custGeom>
            <a:avLst/>
            <a:gdLst/>
            <a:ahLst/>
            <a:cxnLst/>
            <a:rect l="l" t="t" r="r" b="b"/>
            <a:pathLst>
              <a:path w="164524" h="64841" extrusionOk="0">
                <a:moveTo>
                  <a:pt x="108930" y="0"/>
                </a:moveTo>
                <a:cubicBezTo>
                  <a:pt x="101574" y="0"/>
                  <a:pt x="94306" y="2037"/>
                  <a:pt x="87973" y="5947"/>
                </a:cubicBezTo>
                <a:cubicBezTo>
                  <a:pt x="78792" y="11689"/>
                  <a:pt x="72436" y="20870"/>
                  <a:pt x="65527" y="29222"/>
                </a:cubicBezTo>
                <a:cubicBezTo>
                  <a:pt x="58649" y="37604"/>
                  <a:pt x="50327" y="45711"/>
                  <a:pt x="39703" y="47860"/>
                </a:cubicBezTo>
                <a:cubicBezTo>
                  <a:pt x="36866" y="48431"/>
                  <a:pt x="33943" y="48559"/>
                  <a:pt x="31004" y="48559"/>
                </a:cubicBezTo>
                <a:cubicBezTo>
                  <a:pt x="28626" y="48559"/>
                  <a:pt x="26238" y="48475"/>
                  <a:pt x="23876" y="48475"/>
                </a:cubicBezTo>
                <a:cubicBezTo>
                  <a:pt x="19109" y="48475"/>
                  <a:pt x="14448" y="48816"/>
                  <a:pt x="10195" y="50869"/>
                </a:cubicBezTo>
                <a:cubicBezTo>
                  <a:pt x="4790" y="53510"/>
                  <a:pt x="1044" y="58976"/>
                  <a:pt x="0" y="64841"/>
                </a:cubicBezTo>
                <a:lnTo>
                  <a:pt x="164523" y="64841"/>
                </a:lnTo>
                <a:lnTo>
                  <a:pt x="164523" y="2170"/>
                </a:lnTo>
                <a:cubicBezTo>
                  <a:pt x="162350" y="1660"/>
                  <a:pt x="160107" y="1385"/>
                  <a:pt x="157875" y="1385"/>
                </a:cubicBezTo>
                <a:cubicBezTo>
                  <a:pt x="157552" y="1385"/>
                  <a:pt x="157230" y="1391"/>
                  <a:pt x="156908" y="1402"/>
                </a:cubicBezTo>
                <a:cubicBezTo>
                  <a:pt x="149651" y="1698"/>
                  <a:pt x="142708" y="4823"/>
                  <a:pt x="135501" y="4823"/>
                </a:cubicBezTo>
                <a:cubicBezTo>
                  <a:pt x="135237" y="4823"/>
                  <a:pt x="134972" y="4819"/>
                  <a:pt x="134708" y="4811"/>
                </a:cubicBezTo>
                <a:cubicBezTo>
                  <a:pt x="128474" y="4596"/>
                  <a:pt x="122609" y="1955"/>
                  <a:pt x="116499" y="727"/>
                </a:cubicBezTo>
                <a:cubicBezTo>
                  <a:pt x="113989" y="240"/>
                  <a:pt x="111454" y="0"/>
                  <a:pt x="108930" y="0"/>
                </a:cubicBezTo>
                <a:close/>
              </a:path>
            </a:pathLst>
          </a:custGeom>
          <a:gradFill>
            <a:gsLst>
              <a:gs pos="0">
                <a:srgbClr val="7FD9D6"/>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8313412" y="2698199"/>
            <a:ext cx="1101200" cy="1089703"/>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7635235" y="1346501"/>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413564" y="172562"/>
            <a:ext cx="1691052" cy="1673397"/>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3337200" y="4330248"/>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7635237" y="3778362"/>
            <a:ext cx="716201" cy="708724"/>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1365525" y="882673"/>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5985150" y="739798"/>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8797285" y="4333701"/>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762312" y="3069637"/>
            <a:ext cx="716201" cy="708724"/>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723900" y="445025"/>
            <a:ext cx="77487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8" name="Google Shape;108;p13"/>
          <p:cNvSpPr txBox="1">
            <a:spLocks noGrp="1"/>
          </p:cNvSpPr>
          <p:nvPr>
            <p:ph type="title" idx="2"/>
          </p:nvPr>
        </p:nvSpPr>
        <p:spPr>
          <a:xfrm>
            <a:off x="723900" y="1761675"/>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09" name="Google Shape;109;p13"/>
          <p:cNvSpPr txBox="1">
            <a:spLocks noGrp="1"/>
          </p:cNvSpPr>
          <p:nvPr>
            <p:ph type="subTitle" idx="1"/>
          </p:nvPr>
        </p:nvSpPr>
        <p:spPr>
          <a:xfrm>
            <a:off x="741050" y="2068225"/>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0" name="Google Shape;110;p13"/>
          <p:cNvSpPr txBox="1">
            <a:spLocks noGrp="1"/>
          </p:cNvSpPr>
          <p:nvPr>
            <p:ph type="title" idx="3" hasCustomPrompt="1"/>
          </p:nvPr>
        </p:nvSpPr>
        <p:spPr>
          <a:xfrm>
            <a:off x="741050" y="1441375"/>
            <a:ext cx="23823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solidFill>
                  <a:schemeClr val="accent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11" name="Google Shape;111;p13"/>
          <p:cNvSpPr/>
          <p:nvPr/>
        </p:nvSpPr>
        <p:spPr>
          <a:xfrm flipH="1">
            <a:off x="5737150" y="0"/>
            <a:ext cx="3406850" cy="1593775"/>
          </a:xfrm>
          <a:custGeom>
            <a:avLst/>
            <a:gdLst/>
            <a:ahLst/>
            <a:cxnLst/>
            <a:rect l="l" t="t" r="r" b="b"/>
            <a:pathLst>
              <a:path w="136274" h="63751" extrusionOk="0">
                <a:moveTo>
                  <a:pt x="0" y="0"/>
                </a:moveTo>
                <a:lnTo>
                  <a:pt x="0" y="63684"/>
                </a:lnTo>
                <a:cubicBezTo>
                  <a:pt x="804" y="63728"/>
                  <a:pt x="1610" y="63750"/>
                  <a:pt x="2418" y="63750"/>
                </a:cubicBezTo>
                <a:cubicBezTo>
                  <a:pt x="9418" y="63750"/>
                  <a:pt x="16529" y="62114"/>
                  <a:pt x="22999" y="59416"/>
                </a:cubicBezTo>
                <a:cubicBezTo>
                  <a:pt x="34206" y="54718"/>
                  <a:pt x="43879" y="47072"/>
                  <a:pt x="53152" y="39242"/>
                </a:cubicBezTo>
                <a:cubicBezTo>
                  <a:pt x="61351" y="32333"/>
                  <a:pt x="69672" y="25025"/>
                  <a:pt x="79866" y="21709"/>
                </a:cubicBezTo>
                <a:cubicBezTo>
                  <a:pt x="89846" y="18454"/>
                  <a:pt x="100746" y="19375"/>
                  <a:pt x="111002" y="17072"/>
                </a:cubicBezTo>
                <a:cubicBezTo>
                  <a:pt x="120859" y="14862"/>
                  <a:pt x="130255" y="9396"/>
                  <a:pt x="135721" y="890"/>
                </a:cubicBezTo>
                <a:cubicBezTo>
                  <a:pt x="135905" y="614"/>
                  <a:pt x="136089" y="307"/>
                  <a:pt x="136273" y="0"/>
                </a:cubicBezTo>
                <a:close/>
              </a:path>
            </a:pathLst>
          </a:custGeom>
          <a:gradFill>
            <a:gsLst>
              <a:gs pos="0">
                <a:srgbClr val="7FD9D6"/>
              </a:gs>
              <a:gs pos="100000">
                <a:schemeClr val="accent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8516562" y="1128699"/>
            <a:ext cx="1101200" cy="1089703"/>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8472610" y="439472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flipH="1">
            <a:off x="-811700" y="0"/>
            <a:ext cx="2758950" cy="489175"/>
          </a:xfrm>
          <a:custGeom>
            <a:avLst/>
            <a:gdLst/>
            <a:ahLst/>
            <a:cxnLst/>
            <a:rect l="l" t="t" r="r" b="b"/>
            <a:pathLst>
              <a:path w="110358" h="19567" extrusionOk="0">
                <a:moveTo>
                  <a:pt x="1" y="0"/>
                </a:moveTo>
                <a:cubicBezTo>
                  <a:pt x="5281" y="7289"/>
                  <a:pt x="14256" y="11813"/>
                  <a:pt x="23265" y="11813"/>
                </a:cubicBezTo>
                <a:cubicBezTo>
                  <a:pt x="24995" y="11813"/>
                  <a:pt x="26727" y="11646"/>
                  <a:pt x="28434" y="11300"/>
                </a:cubicBezTo>
                <a:cubicBezTo>
                  <a:pt x="34176" y="10133"/>
                  <a:pt x="39550" y="7155"/>
                  <a:pt x="45446" y="7062"/>
                </a:cubicBezTo>
                <a:cubicBezTo>
                  <a:pt x="45577" y="7060"/>
                  <a:pt x="45709" y="7058"/>
                  <a:pt x="45840" y="7058"/>
                </a:cubicBezTo>
                <a:cubicBezTo>
                  <a:pt x="55793" y="7058"/>
                  <a:pt x="63933" y="15026"/>
                  <a:pt x="73449" y="18147"/>
                </a:cubicBezTo>
                <a:cubicBezTo>
                  <a:pt x="76433" y="19098"/>
                  <a:pt x="79510" y="19567"/>
                  <a:pt x="82572" y="19567"/>
                </a:cubicBezTo>
                <a:cubicBezTo>
                  <a:pt x="88114" y="19567"/>
                  <a:pt x="93607" y="18032"/>
                  <a:pt x="98413" y="15046"/>
                </a:cubicBezTo>
                <a:cubicBezTo>
                  <a:pt x="103940" y="11484"/>
                  <a:pt x="108147" y="6203"/>
                  <a:pt x="110358" y="0"/>
                </a:cubicBezTo>
                <a:close/>
              </a:path>
            </a:pathLst>
          </a:custGeom>
          <a:gradFill>
            <a:gsLst>
              <a:gs pos="0">
                <a:srgbClr val="7FD9D6"/>
              </a:gs>
              <a:gs pos="100000">
                <a:schemeClr val="accent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a:spLocks noGrp="1"/>
          </p:cNvSpPr>
          <p:nvPr>
            <p:ph type="title" idx="4"/>
          </p:nvPr>
        </p:nvSpPr>
        <p:spPr>
          <a:xfrm>
            <a:off x="3372275" y="1761675"/>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16" name="Google Shape;116;p13"/>
          <p:cNvSpPr txBox="1">
            <a:spLocks noGrp="1"/>
          </p:cNvSpPr>
          <p:nvPr>
            <p:ph type="subTitle" idx="5"/>
          </p:nvPr>
        </p:nvSpPr>
        <p:spPr>
          <a:xfrm>
            <a:off x="3389425" y="2068225"/>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7" name="Google Shape;117;p13"/>
          <p:cNvSpPr txBox="1">
            <a:spLocks noGrp="1"/>
          </p:cNvSpPr>
          <p:nvPr>
            <p:ph type="title" idx="6" hasCustomPrompt="1"/>
          </p:nvPr>
        </p:nvSpPr>
        <p:spPr>
          <a:xfrm>
            <a:off x="3389425" y="1441375"/>
            <a:ext cx="23823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solidFill>
                  <a:schemeClr val="accent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18" name="Google Shape;118;p13"/>
          <p:cNvSpPr txBox="1">
            <a:spLocks noGrp="1"/>
          </p:cNvSpPr>
          <p:nvPr>
            <p:ph type="title" idx="7"/>
          </p:nvPr>
        </p:nvSpPr>
        <p:spPr>
          <a:xfrm>
            <a:off x="6020650" y="1761675"/>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19" name="Google Shape;119;p13"/>
          <p:cNvSpPr txBox="1">
            <a:spLocks noGrp="1"/>
          </p:cNvSpPr>
          <p:nvPr>
            <p:ph type="subTitle" idx="8"/>
          </p:nvPr>
        </p:nvSpPr>
        <p:spPr>
          <a:xfrm>
            <a:off x="6037800" y="2068225"/>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0" name="Google Shape;120;p13"/>
          <p:cNvSpPr txBox="1">
            <a:spLocks noGrp="1"/>
          </p:cNvSpPr>
          <p:nvPr>
            <p:ph type="title" idx="9" hasCustomPrompt="1"/>
          </p:nvPr>
        </p:nvSpPr>
        <p:spPr>
          <a:xfrm>
            <a:off x="6037800" y="1441375"/>
            <a:ext cx="23823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solidFill>
                  <a:schemeClr val="accent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21" name="Google Shape;121;p13"/>
          <p:cNvSpPr txBox="1">
            <a:spLocks noGrp="1"/>
          </p:cNvSpPr>
          <p:nvPr>
            <p:ph type="title" idx="13"/>
          </p:nvPr>
        </p:nvSpPr>
        <p:spPr>
          <a:xfrm>
            <a:off x="723900" y="3606975"/>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22" name="Google Shape;122;p13"/>
          <p:cNvSpPr txBox="1">
            <a:spLocks noGrp="1"/>
          </p:cNvSpPr>
          <p:nvPr>
            <p:ph type="subTitle" idx="14"/>
          </p:nvPr>
        </p:nvSpPr>
        <p:spPr>
          <a:xfrm>
            <a:off x="741050" y="3913525"/>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3" name="Google Shape;123;p13"/>
          <p:cNvSpPr txBox="1">
            <a:spLocks noGrp="1"/>
          </p:cNvSpPr>
          <p:nvPr>
            <p:ph type="title" idx="15" hasCustomPrompt="1"/>
          </p:nvPr>
        </p:nvSpPr>
        <p:spPr>
          <a:xfrm>
            <a:off x="741050" y="3286675"/>
            <a:ext cx="23823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solidFill>
                  <a:schemeClr val="accent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24" name="Google Shape;124;p13"/>
          <p:cNvSpPr txBox="1">
            <a:spLocks noGrp="1"/>
          </p:cNvSpPr>
          <p:nvPr>
            <p:ph type="title" idx="16"/>
          </p:nvPr>
        </p:nvSpPr>
        <p:spPr>
          <a:xfrm>
            <a:off x="3372275" y="3606975"/>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25" name="Google Shape;125;p13"/>
          <p:cNvSpPr txBox="1">
            <a:spLocks noGrp="1"/>
          </p:cNvSpPr>
          <p:nvPr>
            <p:ph type="subTitle" idx="17"/>
          </p:nvPr>
        </p:nvSpPr>
        <p:spPr>
          <a:xfrm>
            <a:off x="3389425" y="3913525"/>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13"/>
          <p:cNvSpPr txBox="1">
            <a:spLocks noGrp="1"/>
          </p:cNvSpPr>
          <p:nvPr>
            <p:ph type="title" idx="18" hasCustomPrompt="1"/>
          </p:nvPr>
        </p:nvSpPr>
        <p:spPr>
          <a:xfrm>
            <a:off x="3389425" y="3286675"/>
            <a:ext cx="23823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solidFill>
                  <a:schemeClr val="accent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27" name="Google Shape;127;p13"/>
          <p:cNvSpPr txBox="1">
            <a:spLocks noGrp="1"/>
          </p:cNvSpPr>
          <p:nvPr>
            <p:ph type="title" idx="19"/>
          </p:nvPr>
        </p:nvSpPr>
        <p:spPr>
          <a:xfrm>
            <a:off x="6020650" y="3606975"/>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28" name="Google Shape;128;p13"/>
          <p:cNvSpPr txBox="1">
            <a:spLocks noGrp="1"/>
          </p:cNvSpPr>
          <p:nvPr>
            <p:ph type="subTitle" idx="20"/>
          </p:nvPr>
        </p:nvSpPr>
        <p:spPr>
          <a:xfrm>
            <a:off x="6037800" y="3913525"/>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9" name="Google Shape;129;p13"/>
          <p:cNvSpPr txBox="1">
            <a:spLocks noGrp="1"/>
          </p:cNvSpPr>
          <p:nvPr>
            <p:ph type="title" idx="21" hasCustomPrompt="1"/>
          </p:nvPr>
        </p:nvSpPr>
        <p:spPr>
          <a:xfrm>
            <a:off x="6037800" y="3286675"/>
            <a:ext cx="23823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solidFill>
                  <a:schemeClr val="accent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3900" y="445025"/>
            <a:ext cx="774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14"/>
          <p:cNvSpPr txBox="1">
            <a:spLocks noGrp="1"/>
          </p:cNvSpPr>
          <p:nvPr>
            <p:ph type="title" idx="2"/>
          </p:nvPr>
        </p:nvSpPr>
        <p:spPr>
          <a:xfrm>
            <a:off x="723900" y="1930150"/>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6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33" name="Google Shape;133;p14"/>
          <p:cNvSpPr txBox="1">
            <a:spLocks noGrp="1"/>
          </p:cNvSpPr>
          <p:nvPr>
            <p:ph type="subTitle" idx="1"/>
          </p:nvPr>
        </p:nvSpPr>
        <p:spPr>
          <a:xfrm>
            <a:off x="741050" y="2236700"/>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4" name="Google Shape;134;p14"/>
          <p:cNvSpPr/>
          <p:nvPr/>
        </p:nvSpPr>
        <p:spPr>
          <a:xfrm>
            <a:off x="8339862" y="-373126"/>
            <a:ext cx="1101200" cy="1089703"/>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184965" y="396037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10800000">
            <a:off x="6442200" y="4659625"/>
            <a:ext cx="2758950" cy="489175"/>
          </a:xfrm>
          <a:custGeom>
            <a:avLst/>
            <a:gdLst/>
            <a:ahLst/>
            <a:cxnLst/>
            <a:rect l="l" t="t" r="r" b="b"/>
            <a:pathLst>
              <a:path w="110358" h="19567" extrusionOk="0">
                <a:moveTo>
                  <a:pt x="1" y="0"/>
                </a:moveTo>
                <a:cubicBezTo>
                  <a:pt x="5281" y="7289"/>
                  <a:pt x="14256" y="11813"/>
                  <a:pt x="23265" y="11813"/>
                </a:cubicBezTo>
                <a:cubicBezTo>
                  <a:pt x="24995" y="11813"/>
                  <a:pt x="26727" y="11646"/>
                  <a:pt x="28434" y="11300"/>
                </a:cubicBezTo>
                <a:cubicBezTo>
                  <a:pt x="34176" y="10133"/>
                  <a:pt x="39550" y="7155"/>
                  <a:pt x="45446" y="7062"/>
                </a:cubicBezTo>
                <a:cubicBezTo>
                  <a:pt x="45577" y="7060"/>
                  <a:pt x="45709" y="7058"/>
                  <a:pt x="45840" y="7058"/>
                </a:cubicBezTo>
                <a:cubicBezTo>
                  <a:pt x="55793" y="7058"/>
                  <a:pt x="63933" y="15026"/>
                  <a:pt x="73449" y="18147"/>
                </a:cubicBezTo>
                <a:cubicBezTo>
                  <a:pt x="76433" y="19098"/>
                  <a:pt x="79510" y="19567"/>
                  <a:pt x="82572" y="19567"/>
                </a:cubicBezTo>
                <a:cubicBezTo>
                  <a:pt x="88114" y="19567"/>
                  <a:pt x="93607" y="18032"/>
                  <a:pt x="98413" y="15046"/>
                </a:cubicBezTo>
                <a:cubicBezTo>
                  <a:pt x="103940" y="11484"/>
                  <a:pt x="108147" y="6203"/>
                  <a:pt x="110358" y="0"/>
                </a:cubicBezTo>
                <a:close/>
              </a:path>
            </a:pathLst>
          </a:custGeom>
          <a:gradFill>
            <a:gsLst>
              <a:gs pos="0">
                <a:srgbClr val="7FD9D6"/>
              </a:gs>
              <a:gs pos="100000">
                <a:schemeClr val="accent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txBox="1">
            <a:spLocks noGrp="1"/>
          </p:cNvSpPr>
          <p:nvPr>
            <p:ph type="title" idx="3"/>
          </p:nvPr>
        </p:nvSpPr>
        <p:spPr>
          <a:xfrm>
            <a:off x="3372275" y="1930150"/>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6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38" name="Google Shape;138;p14"/>
          <p:cNvSpPr txBox="1">
            <a:spLocks noGrp="1"/>
          </p:cNvSpPr>
          <p:nvPr>
            <p:ph type="subTitle" idx="4"/>
          </p:nvPr>
        </p:nvSpPr>
        <p:spPr>
          <a:xfrm>
            <a:off x="3389425" y="2236700"/>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9" name="Google Shape;139;p14"/>
          <p:cNvSpPr txBox="1">
            <a:spLocks noGrp="1"/>
          </p:cNvSpPr>
          <p:nvPr>
            <p:ph type="title" idx="5"/>
          </p:nvPr>
        </p:nvSpPr>
        <p:spPr>
          <a:xfrm>
            <a:off x="6020650" y="1930150"/>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6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40" name="Google Shape;140;p14"/>
          <p:cNvSpPr txBox="1">
            <a:spLocks noGrp="1"/>
          </p:cNvSpPr>
          <p:nvPr>
            <p:ph type="subTitle" idx="6"/>
          </p:nvPr>
        </p:nvSpPr>
        <p:spPr>
          <a:xfrm>
            <a:off x="6037800" y="2236700"/>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1" name="Google Shape;141;p14"/>
          <p:cNvSpPr txBox="1">
            <a:spLocks noGrp="1"/>
          </p:cNvSpPr>
          <p:nvPr>
            <p:ph type="title" idx="7"/>
          </p:nvPr>
        </p:nvSpPr>
        <p:spPr>
          <a:xfrm>
            <a:off x="723900" y="3728550"/>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6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42" name="Google Shape;142;p14"/>
          <p:cNvSpPr txBox="1">
            <a:spLocks noGrp="1"/>
          </p:cNvSpPr>
          <p:nvPr>
            <p:ph type="subTitle" idx="8"/>
          </p:nvPr>
        </p:nvSpPr>
        <p:spPr>
          <a:xfrm>
            <a:off x="741050" y="4035100"/>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3" name="Google Shape;143;p14"/>
          <p:cNvSpPr txBox="1">
            <a:spLocks noGrp="1"/>
          </p:cNvSpPr>
          <p:nvPr>
            <p:ph type="title" idx="9"/>
          </p:nvPr>
        </p:nvSpPr>
        <p:spPr>
          <a:xfrm>
            <a:off x="3372275" y="3728550"/>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6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44" name="Google Shape;144;p14"/>
          <p:cNvSpPr txBox="1">
            <a:spLocks noGrp="1"/>
          </p:cNvSpPr>
          <p:nvPr>
            <p:ph type="subTitle" idx="13"/>
          </p:nvPr>
        </p:nvSpPr>
        <p:spPr>
          <a:xfrm>
            <a:off x="3389425" y="4035100"/>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5" name="Google Shape;145;p14"/>
          <p:cNvSpPr txBox="1">
            <a:spLocks noGrp="1"/>
          </p:cNvSpPr>
          <p:nvPr>
            <p:ph type="title" idx="14"/>
          </p:nvPr>
        </p:nvSpPr>
        <p:spPr>
          <a:xfrm>
            <a:off x="6020675" y="3728550"/>
            <a:ext cx="23652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600"/>
            </a:lvl1pPr>
            <a:lvl2pPr lvl="1" algn="ctr" rtl="0">
              <a:spcBef>
                <a:spcPts val="0"/>
              </a:spcBef>
              <a:spcAft>
                <a:spcPts val="0"/>
              </a:spcAft>
              <a:buSzPts val="2800"/>
              <a:buNone/>
              <a:defRPr>
                <a:latin typeface="Dosis"/>
                <a:ea typeface="Dosis"/>
                <a:cs typeface="Dosis"/>
                <a:sym typeface="Dosis"/>
              </a:defRPr>
            </a:lvl2pPr>
            <a:lvl3pPr lvl="2" algn="ctr" rtl="0">
              <a:spcBef>
                <a:spcPts val="0"/>
              </a:spcBef>
              <a:spcAft>
                <a:spcPts val="0"/>
              </a:spcAft>
              <a:buSzPts val="2800"/>
              <a:buNone/>
              <a:defRPr>
                <a:latin typeface="Dosis"/>
                <a:ea typeface="Dosis"/>
                <a:cs typeface="Dosis"/>
                <a:sym typeface="Dosis"/>
              </a:defRPr>
            </a:lvl3pPr>
            <a:lvl4pPr lvl="3" algn="ctr" rtl="0">
              <a:spcBef>
                <a:spcPts val="0"/>
              </a:spcBef>
              <a:spcAft>
                <a:spcPts val="0"/>
              </a:spcAft>
              <a:buSzPts val="2800"/>
              <a:buNone/>
              <a:defRPr>
                <a:latin typeface="Dosis"/>
                <a:ea typeface="Dosis"/>
                <a:cs typeface="Dosis"/>
                <a:sym typeface="Dosis"/>
              </a:defRPr>
            </a:lvl4pPr>
            <a:lvl5pPr lvl="4" algn="ctr" rtl="0">
              <a:spcBef>
                <a:spcPts val="0"/>
              </a:spcBef>
              <a:spcAft>
                <a:spcPts val="0"/>
              </a:spcAft>
              <a:buSzPts val="2800"/>
              <a:buNone/>
              <a:defRPr>
                <a:latin typeface="Dosis"/>
                <a:ea typeface="Dosis"/>
                <a:cs typeface="Dosis"/>
                <a:sym typeface="Dosis"/>
              </a:defRPr>
            </a:lvl5pPr>
            <a:lvl6pPr lvl="5" algn="ctr" rtl="0">
              <a:spcBef>
                <a:spcPts val="0"/>
              </a:spcBef>
              <a:spcAft>
                <a:spcPts val="0"/>
              </a:spcAft>
              <a:buSzPts val="2800"/>
              <a:buNone/>
              <a:defRPr>
                <a:latin typeface="Dosis"/>
                <a:ea typeface="Dosis"/>
                <a:cs typeface="Dosis"/>
                <a:sym typeface="Dosis"/>
              </a:defRPr>
            </a:lvl6pPr>
            <a:lvl7pPr lvl="6" algn="ctr" rtl="0">
              <a:spcBef>
                <a:spcPts val="0"/>
              </a:spcBef>
              <a:spcAft>
                <a:spcPts val="0"/>
              </a:spcAft>
              <a:buSzPts val="2800"/>
              <a:buNone/>
              <a:defRPr>
                <a:latin typeface="Dosis"/>
                <a:ea typeface="Dosis"/>
                <a:cs typeface="Dosis"/>
                <a:sym typeface="Dosis"/>
              </a:defRPr>
            </a:lvl7pPr>
            <a:lvl8pPr lvl="7" algn="ctr" rtl="0">
              <a:spcBef>
                <a:spcPts val="0"/>
              </a:spcBef>
              <a:spcAft>
                <a:spcPts val="0"/>
              </a:spcAft>
              <a:buSzPts val="2800"/>
              <a:buNone/>
              <a:defRPr>
                <a:latin typeface="Dosis"/>
                <a:ea typeface="Dosis"/>
                <a:cs typeface="Dosis"/>
                <a:sym typeface="Dosis"/>
              </a:defRPr>
            </a:lvl8pPr>
            <a:lvl9pPr lvl="8" algn="ctr" rtl="0">
              <a:spcBef>
                <a:spcPts val="0"/>
              </a:spcBef>
              <a:spcAft>
                <a:spcPts val="0"/>
              </a:spcAft>
              <a:buSzPts val="2800"/>
              <a:buNone/>
              <a:defRPr>
                <a:latin typeface="Dosis"/>
                <a:ea typeface="Dosis"/>
                <a:cs typeface="Dosis"/>
                <a:sym typeface="Dosis"/>
              </a:defRPr>
            </a:lvl9pPr>
          </a:lstStyle>
          <a:p>
            <a:endParaRPr/>
          </a:p>
        </p:txBody>
      </p:sp>
      <p:sp>
        <p:nvSpPr>
          <p:cNvPr id="146" name="Google Shape;146;p14"/>
          <p:cNvSpPr txBox="1">
            <a:spLocks noGrp="1"/>
          </p:cNvSpPr>
          <p:nvPr>
            <p:ph type="subTitle" idx="15"/>
          </p:nvPr>
        </p:nvSpPr>
        <p:spPr>
          <a:xfrm>
            <a:off x="6029225" y="4035100"/>
            <a:ext cx="2348100" cy="74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7" name="Google Shape;147;p14"/>
          <p:cNvSpPr/>
          <p:nvPr/>
        </p:nvSpPr>
        <p:spPr>
          <a:xfrm>
            <a:off x="8596660" y="4583426"/>
            <a:ext cx="504721" cy="499452"/>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8596650" y="4206648"/>
            <a:ext cx="255842" cy="253171"/>
          </a:xfrm>
          <a:custGeom>
            <a:avLst/>
            <a:gdLst/>
            <a:ahLst/>
            <a:cxnLst/>
            <a:rect l="l" t="t" r="r" b="b"/>
            <a:pathLst>
              <a:path w="44924" h="44455" extrusionOk="0">
                <a:moveTo>
                  <a:pt x="28620" y="1"/>
                </a:moveTo>
                <a:cubicBezTo>
                  <a:pt x="27810" y="1"/>
                  <a:pt x="27200" y="247"/>
                  <a:pt x="27022" y="709"/>
                </a:cubicBezTo>
                <a:cubicBezTo>
                  <a:pt x="26776" y="1385"/>
                  <a:pt x="27544" y="2337"/>
                  <a:pt x="28834" y="3012"/>
                </a:cubicBezTo>
                <a:cubicBezTo>
                  <a:pt x="28619" y="4333"/>
                  <a:pt x="28158" y="5592"/>
                  <a:pt x="27452" y="6758"/>
                </a:cubicBezTo>
                <a:cubicBezTo>
                  <a:pt x="25813" y="6231"/>
                  <a:pt x="24117" y="5967"/>
                  <a:pt x="22424" y="5967"/>
                </a:cubicBezTo>
                <a:cubicBezTo>
                  <a:pt x="20376" y="5967"/>
                  <a:pt x="18331" y="6353"/>
                  <a:pt x="16398" y="7127"/>
                </a:cubicBezTo>
                <a:cubicBezTo>
                  <a:pt x="16029" y="6605"/>
                  <a:pt x="15691" y="6021"/>
                  <a:pt x="15446" y="5438"/>
                </a:cubicBezTo>
                <a:cubicBezTo>
                  <a:pt x="15139" y="4824"/>
                  <a:pt x="14924" y="4179"/>
                  <a:pt x="14770" y="3504"/>
                </a:cubicBezTo>
                <a:cubicBezTo>
                  <a:pt x="15998" y="2767"/>
                  <a:pt x="16705" y="1753"/>
                  <a:pt x="16428" y="1078"/>
                </a:cubicBezTo>
                <a:cubicBezTo>
                  <a:pt x="16238" y="682"/>
                  <a:pt x="15714" y="482"/>
                  <a:pt x="15028" y="482"/>
                </a:cubicBezTo>
                <a:cubicBezTo>
                  <a:pt x="14383" y="482"/>
                  <a:pt x="13594" y="659"/>
                  <a:pt x="12805" y="1016"/>
                </a:cubicBezTo>
                <a:cubicBezTo>
                  <a:pt x="11147" y="1784"/>
                  <a:pt x="10103" y="3012"/>
                  <a:pt x="10471" y="3811"/>
                </a:cubicBezTo>
                <a:cubicBezTo>
                  <a:pt x="10648" y="4203"/>
                  <a:pt x="11151" y="4408"/>
                  <a:pt x="11812" y="4408"/>
                </a:cubicBezTo>
                <a:cubicBezTo>
                  <a:pt x="12185" y="4408"/>
                  <a:pt x="12608" y="4343"/>
                  <a:pt x="13051" y="4210"/>
                </a:cubicBezTo>
                <a:cubicBezTo>
                  <a:pt x="13481" y="4793"/>
                  <a:pt x="13818" y="5407"/>
                  <a:pt x="14125" y="6052"/>
                </a:cubicBezTo>
                <a:cubicBezTo>
                  <a:pt x="14402" y="6636"/>
                  <a:pt x="14617" y="7250"/>
                  <a:pt x="14770" y="7895"/>
                </a:cubicBezTo>
                <a:cubicBezTo>
                  <a:pt x="11515" y="9645"/>
                  <a:pt x="8936" y="12439"/>
                  <a:pt x="7493" y="15847"/>
                </a:cubicBezTo>
                <a:cubicBezTo>
                  <a:pt x="6848" y="15725"/>
                  <a:pt x="6234" y="15571"/>
                  <a:pt x="5620" y="15325"/>
                </a:cubicBezTo>
                <a:cubicBezTo>
                  <a:pt x="4975" y="15080"/>
                  <a:pt x="4361" y="14803"/>
                  <a:pt x="3777" y="14435"/>
                </a:cubicBezTo>
                <a:cubicBezTo>
                  <a:pt x="4115" y="13022"/>
                  <a:pt x="3931" y="11825"/>
                  <a:pt x="3225" y="11549"/>
                </a:cubicBezTo>
                <a:cubicBezTo>
                  <a:pt x="3137" y="11515"/>
                  <a:pt x="3044" y="11498"/>
                  <a:pt x="2949" y="11498"/>
                </a:cubicBezTo>
                <a:cubicBezTo>
                  <a:pt x="2176" y="11498"/>
                  <a:pt x="1192" y="12564"/>
                  <a:pt x="645" y="14066"/>
                </a:cubicBezTo>
                <a:cubicBezTo>
                  <a:pt x="1" y="15755"/>
                  <a:pt x="154" y="17383"/>
                  <a:pt x="952" y="17690"/>
                </a:cubicBezTo>
                <a:cubicBezTo>
                  <a:pt x="1032" y="17717"/>
                  <a:pt x="1115" y="17731"/>
                  <a:pt x="1201" y="17731"/>
                </a:cubicBezTo>
                <a:cubicBezTo>
                  <a:pt x="1785" y="17731"/>
                  <a:pt x="2509" y="17117"/>
                  <a:pt x="3071" y="16154"/>
                </a:cubicBezTo>
                <a:cubicBezTo>
                  <a:pt x="4422" y="16369"/>
                  <a:pt x="5712" y="16830"/>
                  <a:pt x="6909" y="17536"/>
                </a:cubicBezTo>
                <a:cubicBezTo>
                  <a:pt x="5835" y="21067"/>
                  <a:pt x="5988" y="24875"/>
                  <a:pt x="7370" y="28283"/>
                </a:cubicBezTo>
                <a:cubicBezTo>
                  <a:pt x="6265" y="29051"/>
                  <a:pt x="5036" y="29604"/>
                  <a:pt x="3716" y="29941"/>
                </a:cubicBezTo>
                <a:cubicBezTo>
                  <a:pt x="3095" y="28880"/>
                  <a:pt x="2299" y="28212"/>
                  <a:pt x="1660" y="28212"/>
                </a:cubicBezTo>
                <a:cubicBezTo>
                  <a:pt x="1541" y="28212"/>
                  <a:pt x="1427" y="28235"/>
                  <a:pt x="1321" y="28283"/>
                </a:cubicBezTo>
                <a:cubicBezTo>
                  <a:pt x="553" y="28621"/>
                  <a:pt x="523" y="30248"/>
                  <a:pt x="1260" y="31876"/>
                </a:cubicBezTo>
                <a:cubicBezTo>
                  <a:pt x="1897" y="33309"/>
                  <a:pt x="2924" y="34283"/>
                  <a:pt x="3686" y="34283"/>
                </a:cubicBezTo>
                <a:cubicBezTo>
                  <a:pt x="3806" y="34283"/>
                  <a:pt x="3919" y="34259"/>
                  <a:pt x="4023" y="34209"/>
                </a:cubicBezTo>
                <a:cubicBezTo>
                  <a:pt x="4637" y="33933"/>
                  <a:pt x="4791" y="32858"/>
                  <a:pt x="4453" y="31630"/>
                </a:cubicBezTo>
                <a:cubicBezTo>
                  <a:pt x="5558" y="30832"/>
                  <a:pt x="6817" y="30248"/>
                  <a:pt x="8138" y="29911"/>
                </a:cubicBezTo>
                <a:cubicBezTo>
                  <a:pt x="9888" y="33165"/>
                  <a:pt x="12682" y="35745"/>
                  <a:pt x="16091" y="37188"/>
                </a:cubicBezTo>
                <a:cubicBezTo>
                  <a:pt x="15968" y="37833"/>
                  <a:pt x="15783" y="38478"/>
                  <a:pt x="15569" y="39092"/>
                </a:cubicBezTo>
                <a:cubicBezTo>
                  <a:pt x="15323" y="39706"/>
                  <a:pt x="15016" y="40351"/>
                  <a:pt x="14678" y="40934"/>
                </a:cubicBezTo>
                <a:cubicBezTo>
                  <a:pt x="14216" y="40814"/>
                  <a:pt x="13774" y="40755"/>
                  <a:pt x="13379" y="40755"/>
                </a:cubicBezTo>
                <a:cubicBezTo>
                  <a:pt x="12567" y="40755"/>
                  <a:pt x="11957" y="41001"/>
                  <a:pt x="11792" y="41456"/>
                </a:cubicBezTo>
                <a:cubicBezTo>
                  <a:pt x="11485" y="42254"/>
                  <a:pt x="12621" y="43421"/>
                  <a:pt x="14310" y="44066"/>
                </a:cubicBezTo>
                <a:cubicBezTo>
                  <a:pt x="15026" y="44327"/>
                  <a:pt x="15726" y="44454"/>
                  <a:pt x="16318" y="44454"/>
                </a:cubicBezTo>
                <a:cubicBezTo>
                  <a:pt x="17121" y="44454"/>
                  <a:pt x="17725" y="44219"/>
                  <a:pt x="17902" y="43759"/>
                </a:cubicBezTo>
                <a:cubicBezTo>
                  <a:pt x="18148" y="43114"/>
                  <a:pt x="17503" y="42254"/>
                  <a:pt x="16367" y="41610"/>
                </a:cubicBezTo>
                <a:cubicBezTo>
                  <a:pt x="16582" y="40259"/>
                  <a:pt x="17073" y="38969"/>
                  <a:pt x="17779" y="37802"/>
                </a:cubicBezTo>
                <a:cubicBezTo>
                  <a:pt x="19296" y="38262"/>
                  <a:pt x="20854" y="38490"/>
                  <a:pt x="22409" y="38490"/>
                </a:cubicBezTo>
                <a:cubicBezTo>
                  <a:pt x="24381" y="38490"/>
                  <a:pt x="26348" y="38124"/>
                  <a:pt x="28219" y="37403"/>
                </a:cubicBezTo>
                <a:cubicBezTo>
                  <a:pt x="28619" y="37956"/>
                  <a:pt x="28956" y="38539"/>
                  <a:pt x="29202" y="39122"/>
                </a:cubicBezTo>
                <a:cubicBezTo>
                  <a:pt x="29509" y="39798"/>
                  <a:pt x="29755" y="40473"/>
                  <a:pt x="29908" y="41149"/>
                </a:cubicBezTo>
                <a:cubicBezTo>
                  <a:pt x="28834" y="41886"/>
                  <a:pt x="28250" y="42776"/>
                  <a:pt x="28526" y="43391"/>
                </a:cubicBezTo>
                <a:cubicBezTo>
                  <a:pt x="28702" y="43790"/>
                  <a:pt x="29226" y="43998"/>
                  <a:pt x="29918" y="43998"/>
                </a:cubicBezTo>
                <a:cubicBezTo>
                  <a:pt x="30557" y="43998"/>
                  <a:pt x="31338" y="43820"/>
                  <a:pt x="32119" y="43452"/>
                </a:cubicBezTo>
                <a:cubicBezTo>
                  <a:pt x="33777" y="42715"/>
                  <a:pt x="34821" y="41456"/>
                  <a:pt x="34453" y="40688"/>
                </a:cubicBezTo>
                <a:cubicBezTo>
                  <a:pt x="34269" y="40285"/>
                  <a:pt x="33756" y="40089"/>
                  <a:pt x="33085" y="40089"/>
                </a:cubicBezTo>
                <a:cubicBezTo>
                  <a:pt x="32633" y="40089"/>
                  <a:pt x="32110" y="40178"/>
                  <a:pt x="31566" y="40351"/>
                </a:cubicBezTo>
                <a:cubicBezTo>
                  <a:pt x="31167" y="39798"/>
                  <a:pt x="30829" y="39184"/>
                  <a:pt x="30522" y="38570"/>
                </a:cubicBezTo>
                <a:cubicBezTo>
                  <a:pt x="30246" y="37986"/>
                  <a:pt x="30031" y="37372"/>
                  <a:pt x="29878" y="36727"/>
                </a:cubicBezTo>
                <a:cubicBezTo>
                  <a:pt x="33163" y="35039"/>
                  <a:pt x="35773" y="32306"/>
                  <a:pt x="37308" y="28928"/>
                </a:cubicBezTo>
                <a:cubicBezTo>
                  <a:pt x="38629" y="29143"/>
                  <a:pt x="39918" y="29634"/>
                  <a:pt x="41085" y="30371"/>
                </a:cubicBezTo>
                <a:cubicBezTo>
                  <a:pt x="40840" y="31630"/>
                  <a:pt x="41055" y="32674"/>
                  <a:pt x="41699" y="32920"/>
                </a:cubicBezTo>
                <a:cubicBezTo>
                  <a:pt x="41787" y="32954"/>
                  <a:pt x="41880" y="32970"/>
                  <a:pt x="41975" y="32970"/>
                </a:cubicBezTo>
                <a:cubicBezTo>
                  <a:pt x="42748" y="32970"/>
                  <a:pt x="43736" y="31905"/>
                  <a:pt x="44309" y="30402"/>
                </a:cubicBezTo>
                <a:cubicBezTo>
                  <a:pt x="44923" y="28713"/>
                  <a:pt x="44801" y="27086"/>
                  <a:pt x="44002" y="26779"/>
                </a:cubicBezTo>
                <a:cubicBezTo>
                  <a:pt x="43916" y="26749"/>
                  <a:pt x="43827" y="26734"/>
                  <a:pt x="43735" y="26734"/>
                </a:cubicBezTo>
                <a:cubicBezTo>
                  <a:pt x="43069" y="26734"/>
                  <a:pt x="42266" y="27488"/>
                  <a:pt x="41699" y="28621"/>
                </a:cubicBezTo>
                <a:cubicBezTo>
                  <a:pt x="40993" y="28498"/>
                  <a:pt x="40348" y="28314"/>
                  <a:pt x="39703" y="28068"/>
                </a:cubicBezTo>
                <a:cubicBezTo>
                  <a:pt x="39089" y="27853"/>
                  <a:pt x="38506" y="27546"/>
                  <a:pt x="37953" y="27239"/>
                </a:cubicBezTo>
                <a:cubicBezTo>
                  <a:pt x="39059" y="23708"/>
                  <a:pt x="38967" y="19931"/>
                  <a:pt x="37677" y="16492"/>
                </a:cubicBezTo>
                <a:cubicBezTo>
                  <a:pt x="38199" y="16093"/>
                  <a:pt x="38782" y="15786"/>
                  <a:pt x="39366" y="15510"/>
                </a:cubicBezTo>
                <a:cubicBezTo>
                  <a:pt x="40011" y="15203"/>
                  <a:pt x="40686" y="14988"/>
                  <a:pt x="41362" y="14834"/>
                </a:cubicBezTo>
                <a:cubicBezTo>
                  <a:pt x="41979" y="15709"/>
                  <a:pt x="42705" y="16282"/>
                  <a:pt x="43285" y="16282"/>
                </a:cubicBezTo>
                <a:cubicBezTo>
                  <a:pt x="43397" y="16282"/>
                  <a:pt x="43504" y="16261"/>
                  <a:pt x="43603" y="16216"/>
                </a:cubicBezTo>
                <a:cubicBezTo>
                  <a:pt x="44371" y="15847"/>
                  <a:pt x="44401" y="14220"/>
                  <a:pt x="43665" y="12593"/>
                </a:cubicBezTo>
                <a:cubicBezTo>
                  <a:pt x="43028" y="11159"/>
                  <a:pt x="42001" y="10185"/>
                  <a:pt x="41238" y="10185"/>
                </a:cubicBezTo>
                <a:cubicBezTo>
                  <a:pt x="41118" y="10185"/>
                  <a:pt x="41005" y="10209"/>
                  <a:pt x="40901" y="10259"/>
                </a:cubicBezTo>
                <a:cubicBezTo>
                  <a:pt x="40225" y="10566"/>
                  <a:pt x="40133" y="11794"/>
                  <a:pt x="40563" y="13176"/>
                </a:cubicBezTo>
                <a:cubicBezTo>
                  <a:pt x="39458" y="13944"/>
                  <a:pt x="38230" y="14496"/>
                  <a:pt x="36940" y="14834"/>
                </a:cubicBezTo>
                <a:cubicBezTo>
                  <a:pt x="35251" y="11549"/>
                  <a:pt x="32518" y="8908"/>
                  <a:pt x="29141" y="7403"/>
                </a:cubicBezTo>
                <a:cubicBezTo>
                  <a:pt x="29233" y="6758"/>
                  <a:pt x="29417" y="6114"/>
                  <a:pt x="29663" y="5499"/>
                </a:cubicBezTo>
                <a:cubicBezTo>
                  <a:pt x="29908" y="4824"/>
                  <a:pt x="30215" y="4210"/>
                  <a:pt x="30584" y="3596"/>
                </a:cubicBezTo>
                <a:cubicBezTo>
                  <a:pt x="30923" y="3662"/>
                  <a:pt x="31246" y="3695"/>
                  <a:pt x="31542" y="3695"/>
                </a:cubicBezTo>
                <a:cubicBezTo>
                  <a:pt x="32347" y="3695"/>
                  <a:pt x="32953" y="3453"/>
                  <a:pt x="33132" y="2982"/>
                </a:cubicBezTo>
                <a:cubicBezTo>
                  <a:pt x="33439" y="2183"/>
                  <a:pt x="32303" y="1016"/>
                  <a:pt x="30614" y="402"/>
                </a:cubicBezTo>
                <a:cubicBezTo>
                  <a:pt x="29904" y="131"/>
                  <a:pt x="29209" y="1"/>
                  <a:pt x="28620" y="1"/>
                </a:cubicBezTo>
                <a:close/>
              </a:path>
            </a:pathLst>
          </a:custGeom>
          <a:solidFill>
            <a:srgbClr val="1B9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900" y="445025"/>
            <a:ext cx="7748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Lato"/>
              <a:buNone/>
              <a:defRPr sz="2800" b="1">
                <a:solidFill>
                  <a:schemeClr val="accent2"/>
                </a:solidFill>
                <a:latin typeface="Lato"/>
                <a:ea typeface="Lato"/>
                <a:cs typeface="Lato"/>
                <a:sym typeface="Lato"/>
              </a:defRPr>
            </a:lvl1pPr>
            <a:lvl2pPr lvl="1">
              <a:spcBef>
                <a:spcPts val="0"/>
              </a:spcBef>
              <a:spcAft>
                <a:spcPts val="0"/>
              </a:spcAft>
              <a:buClr>
                <a:schemeClr val="accent2"/>
              </a:buClr>
              <a:buSzPts val="2800"/>
              <a:buFont typeface="Lato"/>
              <a:buNone/>
              <a:defRPr sz="2800" b="1">
                <a:solidFill>
                  <a:schemeClr val="accent2"/>
                </a:solidFill>
                <a:latin typeface="Lato"/>
                <a:ea typeface="Lato"/>
                <a:cs typeface="Lato"/>
                <a:sym typeface="Lato"/>
              </a:defRPr>
            </a:lvl2pPr>
            <a:lvl3pPr lvl="2">
              <a:spcBef>
                <a:spcPts val="0"/>
              </a:spcBef>
              <a:spcAft>
                <a:spcPts val="0"/>
              </a:spcAft>
              <a:buClr>
                <a:schemeClr val="accent2"/>
              </a:buClr>
              <a:buSzPts val="2800"/>
              <a:buFont typeface="Lato"/>
              <a:buNone/>
              <a:defRPr sz="2800" b="1">
                <a:solidFill>
                  <a:schemeClr val="accent2"/>
                </a:solidFill>
                <a:latin typeface="Lato"/>
                <a:ea typeface="Lato"/>
                <a:cs typeface="Lato"/>
                <a:sym typeface="Lato"/>
              </a:defRPr>
            </a:lvl3pPr>
            <a:lvl4pPr lvl="3">
              <a:spcBef>
                <a:spcPts val="0"/>
              </a:spcBef>
              <a:spcAft>
                <a:spcPts val="0"/>
              </a:spcAft>
              <a:buClr>
                <a:schemeClr val="accent2"/>
              </a:buClr>
              <a:buSzPts val="2800"/>
              <a:buFont typeface="Lato"/>
              <a:buNone/>
              <a:defRPr sz="2800" b="1">
                <a:solidFill>
                  <a:schemeClr val="accent2"/>
                </a:solidFill>
                <a:latin typeface="Lato"/>
                <a:ea typeface="Lato"/>
                <a:cs typeface="Lato"/>
                <a:sym typeface="Lato"/>
              </a:defRPr>
            </a:lvl4pPr>
            <a:lvl5pPr lvl="4">
              <a:spcBef>
                <a:spcPts val="0"/>
              </a:spcBef>
              <a:spcAft>
                <a:spcPts val="0"/>
              </a:spcAft>
              <a:buClr>
                <a:schemeClr val="accent2"/>
              </a:buClr>
              <a:buSzPts val="2800"/>
              <a:buFont typeface="Lato"/>
              <a:buNone/>
              <a:defRPr sz="2800" b="1">
                <a:solidFill>
                  <a:schemeClr val="accent2"/>
                </a:solidFill>
                <a:latin typeface="Lato"/>
                <a:ea typeface="Lato"/>
                <a:cs typeface="Lato"/>
                <a:sym typeface="Lato"/>
              </a:defRPr>
            </a:lvl5pPr>
            <a:lvl6pPr lvl="5">
              <a:spcBef>
                <a:spcPts val="0"/>
              </a:spcBef>
              <a:spcAft>
                <a:spcPts val="0"/>
              </a:spcAft>
              <a:buClr>
                <a:schemeClr val="accent2"/>
              </a:buClr>
              <a:buSzPts val="2800"/>
              <a:buFont typeface="Lato"/>
              <a:buNone/>
              <a:defRPr sz="2800" b="1">
                <a:solidFill>
                  <a:schemeClr val="accent2"/>
                </a:solidFill>
                <a:latin typeface="Lato"/>
                <a:ea typeface="Lato"/>
                <a:cs typeface="Lato"/>
                <a:sym typeface="Lato"/>
              </a:defRPr>
            </a:lvl6pPr>
            <a:lvl7pPr lvl="6">
              <a:spcBef>
                <a:spcPts val="0"/>
              </a:spcBef>
              <a:spcAft>
                <a:spcPts val="0"/>
              </a:spcAft>
              <a:buClr>
                <a:schemeClr val="accent2"/>
              </a:buClr>
              <a:buSzPts val="2800"/>
              <a:buFont typeface="Lato"/>
              <a:buNone/>
              <a:defRPr sz="2800" b="1">
                <a:solidFill>
                  <a:schemeClr val="accent2"/>
                </a:solidFill>
                <a:latin typeface="Lato"/>
                <a:ea typeface="Lato"/>
                <a:cs typeface="Lato"/>
                <a:sym typeface="Lato"/>
              </a:defRPr>
            </a:lvl7pPr>
            <a:lvl8pPr lvl="7">
              <a:spcBef>
                <a:spcPts val="0"/>
              </a:spcBef>
              <a:spcAft>
                <a:spcPts val="0"/>
              </a:spcAft>
              <a:buClr>
                <a:schemeClr val="accent2"/>
              </a:buClr>
              <a:buSzPts val="2800"/>
              <a:buFont typeface="Lato"/>
              <a:buNone/>
              <a:defRPr sz="2800" b="1">
                <a:solidFill>
                  <a:schemeClr val="accent2"/>
                </a:solidFill>
                <a:latin typeface="Lato"/>
                <a:ea typeface="Lato"/>
                <a:cs typeface="Lato"/>
                <a:sym typeface="Lato"/>
              </a:defRPr>
            </a:lvl8pPr>
            <a:lvl9pPr lvl="8">
              <a:spcBef>
                <a:spcPts val="0"/>
              </a:spcBef>
              <a:spcAft>
                <a:spcPts val="0"/>
              </a:spcAft>
              <a:buClr>
                <a:schemeClr val="accent2"/>
              </a:buClr>
              <a:buSzPts val="2800"/>
              <a:buFont typeface="Lato"/>
              <a:buNone/>
              <a:defRPr sz="2800" b="1">
                <a:solidFill>
                  <a:schemeClr val="accent2"/>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723900" y="1152475"/>
            <a:ext cx="76962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osis"/>
              <a:buChar char="●"/>
              <a:defRPr sz="1800">
                <a:solidFill>
                  <a:srgbClr val="666666"/>
                </a:solidFill>
                <a:latin typeface="Dosis"/>
                <a:ea typeface="Dosis"/>
                <a:cs typeface="Dosis"/>
                <a:sym typeface="Dosis"/>
              </a:defRPr>
            </a:lvl1pPr>
            <a:lvl2pPr marL="914400" lvl="1" indent="-317500">
              <a:lnSpc>
                <a:spcPct val="115000"/>
              </a:lnSpc>
              <a:spcBef>
                <a:spcPts val="1600"/>
              </a:spcBef>
              <a:spcAft>
                <a:spcPts val="0"/>
              </a:spcAft>
              <a:buClr>
                <a:srgbClr val="666666"/>
              </a:buClr>
              <a:buSzPts val="1400"/>
              <a:buFont typeface="Dosis"/>
              <a:buChar char="○"/>
              <a:defRPr>
                <a:solidFill>
                  <a:srgbClr val="666666"/>
                </a:solidFill>
                <a:latin typeface="Dosis"/>
                <a:ea typeface="Dosis"/>
                <a:cs typeface="Dosis"/>
                <a:sym typeface="Dosis"/>
              </a:defRPr>
            </a:lvl2pPr>
            <a:lvl3pPr marL="1371600" lvl="2" indent="-317500">
              <a:lnSpc>
                <a:spcPct val="115000"/>
              </a:lnSpc>
              <a:spcBef>
                <a:spcPts val="1600"/>
              </a:spcBef>
              <a:spcAft>
                <a:spcPts val="0"/>
              </a:spcAft>
              <a:buClr>
                <a:srgbClr val="666666"/>
              </a:buClr>
              <a:buSzPts val="1400"/>
              <a:buFont typeface="Dosis"/>
              <a:buChar char="■"/>
              <a:defRPr>
                <a:solidFill>
                  <a:srgbClr val="666666"/>
                </a:solidFill>
                <a:latin typeface="Dosis"/>
                <a:ea typeface="Dosis"/>
                <a:cs typeface="Dosis"/>
                <a:sym typeface="Dosis"/>
              </a:defRPr>
            </a:lvl3pPr>
            <a:lvl4pPr marL="1828800" lvl="3" indent="-317500">
              <a:lnSpc>
                <a:spcPct val="115000"/>
              </a:lnSpc>
              <a:spcBef>
                <a:spcPts val="1600"/>
              </a:spcBef>
              <a:spcAft>
                <a:spcPts val="0"/>
              </a:spcAft>
              <a:buClr>
                <a:srgbClr val="666666"/>
              </a:buClr>
              <a:buSzPts val="1400"/>
              <a:buFont typeface="Dosis"/>
              <a:buChar char="●"/>
              <a:defRPr>
                <a:solidFill>
                  <a:srgbClr val="666666"/>
                </a:solidFill>
                <a:latin typeface="Dosis"/>
                <a:ea typeface="Dosis"/>
                <a:cs typeface="Dosis"/>
                <a:sym typeface="Dosis"/>
              </a:defRPr>
            </a:lvl4pPr>
            <a:lvl5pPr marL="2286000" lvl="4" indent="-317500">
              <a:lnSpc>
                <a:spcPct val="115000"/>
              </a:lnSpc>
              <a:spcBef>
                <a:spcPts val="1600"/>
              </a:spcBef>
              <a:spcAft>
                <a:spcPts val="0"/>
              </a:spcAft>
              <a:buClr>
                <a:srgbClr val="666666"/>
              </a:buClr>
              <a:buSzPts val="1400"/>
              <a:buFont typeface="Dosis"/>
              <a:buChar char="○"/>
              <a:defRPr>
                <a:solidFill>
                  <a:srgbClr val="666666"/>
                </a:solidFill>
                <a:latin typeface="Dosis"/>
                <a:ea typeface="Dosis"/>
                <a:cs typeface="Dosis"/>
                <a:sym typeface="Dosis"/>
              </a:defRPr>
            </a:lvl5pPr>
            <a:lvl6pPr marL="2743200" lvl="5" indent="-317500">
              <a:lnSpc>
                <a:spcPct val="115000"/>
              </a:lnSpc>
              <a:spcBef>
                <a:spcPts val="1600"/>
              </a:spcBef>
              <a:spcAft>
                <a:spcPts val="0"/>
              </a:spcAft>
              <a:buClr>
                <a:srgbClr val="666666"/>
              </a:buClr>
              <a:buSzPts val="1400"/>
              <a:buFont typeface="Dosis"/>
              <a:buChar char="■"/>
              <a:defRPr>
                <a:solidFill>
                  <a:srgbClr val="666666"/>
                </a:solidFill>
                <a:latin typeface="Dosis"/>
                <a:ea typeface="Dosis"/>
                <a:cs typeface="Dosis"/>
                <a:sym typeface="Dosis"/>
              </a:defRPr>
            </a:lvl6pPr>
            <a:lvl7pPr marL="3200400" lvl="6" indent="-317500">
              <a:lnSpc>
                <a:spcPct val="115000"/>
              </a:lnSpc>
              <a:spcBef>
                <a:spcPts val="1600"/>
              </a:spcBef>
              <a:spcAft>
                <a:spcPts val="0"/>
              </a:spcAft>
              <a:buClr>
                <a:srgbClr val="666666"/>
              </a:buClr>
              <a:buSzPts val="1400"/>
              <a:buFont typeface="Dosis"/>
              <a:buChar char="●"/>
              <a:defRPr>
                <a:solidFill>
                  <a:srgbClr val="666666"/>
                </a:solidFill>
                <a:latin typeface="Dosis"/>
                <a:ea typeface="Dosis"/>
                <a:cs typeface="Dosis"/>
                <a:sym typeface="Dosis"/>
              </a:defRPr>
            </a:lvl7pPr>
            <a:lvl8pPr marL="3657600" lvl="7" indent="-317500">
              <a:lnSpc>
                <a:spcPct val="115000"/>
              </a:lnSpc>
              <a:spcBef>
                <a:spcPts val="1600"/>
              </a:spcBef>
              <a:spcAft>
                <a:spcPts val="0"/>
              </a:spcAft>
              <a:buClr>
                <a:srgbClr val="666666"/>
              </a:buClr>
              <a:buSzPts val="1400"/>
              <a:buFont typeface="Dosis"/>
              <a:buChar char="○"/>
              <a:defRPr>
                <a:solidFill>
                  <a:srgbClr val="666666"/>
                </a:solidFill>
                <a:latin typeface="Dosis"/>
                <a:ea typeface="Dosis"/>
                <a:cs typeface="Dosis"/>
                <a:sym typeface="Dosis"/>
              </a:defRPr>
            </a:lvl8pPr>
            <a:lvl9pPr marL="4114800" lvl="8" indent="-317500">
              <a:lnSpc>
                <a:spcPct val="115000"/>
              </a:lnSpc>
              <a:spcBef>
                <a:spcPts val="1600"/>
              </a:spcBef>
              <a:spcAft>
                <a:spcPts val="1600"/>
              </a:spcAft>
              <a:buClr>
                <a:srgbClr val="666666"/>
              </a:buClr>
              <a:buSzPts val="1400"/>
              <a:buFont typeface="Dosis"/>
              <a:buChar char="■"/>
              <a:defRPr>
                <a:solidFill>
                  <a:srgbClr val="666666"/>
                </a:solidFill>
                <a:latin typeface="Dosis"/>
                <a:ea typeface="Dosis"/>
                <a:cs typeface="Dosis"/>
                <a:sym typeface="Dosi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6" r:id="rId5"/>
    <p:sldLayoutId id="2147483657" r:id="rId6"/>
    <p:sldLayoutId id="2147483658" r:id="rId7"/>
    <p:sldLayoutId id="2147483659" r:id="rId8"/>
    <p:sldLayoutId id="2147483660" r:id="rId9"/>
    <p:sldLayoutId id="2147483661" r:id="rId10"/>
    <p:sldLayoutId id="2147483666" r:id="rId11"/>
    <p:sldLayoutId id="2147483668" r:id="rId12"/>
    <p:sldLayoutId id="2147483670"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0.gif"/><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83A99A-E52E-4634-B6E6-47740A1F8A6A}"/>
              </a:ext>
            </a:extLst>
          </p:cNvPr>
          <p:cNvSpPr txBox="1"/>
          <p:nvPr/>
        </p:nvSpPr>
        <p:spPr>
          <a:xfrm>
            <a:off x="1011630" y="422807"/>
            <a:ext cx="7120737" cy="2846933"/>
          </a:xfrm>
          <a:prstGeom prst="rect">
            <a:avLst/>
          </a:prstGeom>
          <a:noFill/>
          <a:ln>
            <a:noFill/>
          </a:ln>
        </p:spPr>
        <p:txBody>
          <a:bodyPr wrap="square" rtlCol="0">
            <a:spAutoFit/>
          </a:bodyPr>
          <a:lstStyle/>
          <a:p>
            <a:pPr algn="ctr">
              <a:lnSpc>
                <a:spcPct val="115000"/>
              </a:lnSpc>
              <a:spcAft>
                <a:spcPts val="1000"/>
              </a:spcAft>
            </a:pPr>
            <a:r>
              <a:rPr lang="en-US" sz="120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Presentation  </a:t>
            </a:r>
            <a:r>
              <a:rPr lang="en-US" sz="12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IN" sz="4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Face Mask Remainder System</a:t>
            </a:r>
          </a:p>
          <a:p>
            <a:pPr algn="ctr"/>
            <a:r>
              <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200" i="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By</a:t>
            </a:r>
          </a:p>
          <a:p>
            <a:pPr algn="ctr">
              <a:lnSpc>
                <a:spcPct val="115000"/>
              </a:lnSpc>
              <a:spcAft>
                <a:spcPts val="1000"/>
              </a:spcAft>
            </a:pPr>
            <a:endParaRPr lang="en-IN" sz="1400"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54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95C462B-D9A6-49D7-8C7E-6CA2D70960B9}"/>
              </a:ext>
            </a:extLst>
          </p:cNvPr>
          <p:cNvSpPr txBox="1"/>
          <p:nvPr/>
        </p:nvSpPr>
        <p:spPr>
          <a:xfrm>
            <a:off x="-568401" y="42695"/>
            <a:ext cx="10394302" cy="400110"/>
          </a:xfrm>
          <a:prstGeom prst="rect">
            <a:avLst/>
          </a:prstGeom>
          <a:noFill/>
          <a:ln>
            <a:noFill/>
          </a:ln>
        </p:spPr>
        <p:txBody>
          <a:bodyPr wrap="square" rtlCol="0">
            <a:spAutoFit/>
          </a:bodyPr>
          <a:lstStyle/>
          <a:p>
            <a:pPr algn="ctr"/>
            <a:r>
              <a:rPr lang="en-US" sz="2000" b="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Dr. Babasaheb Ambedkar Technological University, </a:t>
            </a:r>
            <a:r>
              <a:rPr lang="en-US" sz="2000" b="1" dirty="0" err="1">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Lonere</a:t>
            </a:r>
            <a:r>
              <a:rPr lang="en-US" sz="2000" b="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(Dist. Raigad) </a:t>
            </a:r>
          </a:p>
        </p:txBody>
      </p:sp>
      <p:pic>
        <p:nvPicPr>
          <p:cNvPr id="5" name="Picture 4">
            <a:extLst>
              <a:ext uri="{FF2B5EF4-FFF2-40B4-BE49-F238E27FC236}">
                <a16:creationId xmlns:a16="http://schemas.microsoft.com/office/drawing/2014/main" id="{1118B2A0-292B-4F05-8F13-C5CD0AB12371}"/>
              </a:ext>
            </a:extLst>
          </p:cNvPr>
          <p:cNvPicPr/>
          <p:nvPr/>
        </p:nvPicPr>
        <p:blipFill>
          <a:blip r:embed="rId2" cstate="print"/>
          <a:srcRect/>
          <a:stretch/>
        </p:blipFill>
        <p:spPr>
          <a:xfrm>
            <a:off x="3982980" y="2961807"/>
            <a:ext cx="1178035" cy="1376090"/>
          </a:xfrm>
          <a:prstGeom prst="rect">
            <a:avLst/>
          </a:prstGeom>
          <a:ln>
            <a:noFill/>
          </a:ln>
        </p:spPr>
      </p:pic>
      <p:sp>
        <p:nvSpPr>
          <p:cNvPr id="6" name="TextBox 5">
            <a:extLst>
              <a:ext uri="{FF2B5EF4-FFF2-40B4-BE49-F238E27FC236}">
                <a16:creationId xmlns:a16="http://schemas.microsoft.com/office/drawing/2014/main" id="{41EA2760-FC0A-47B8-BF5E-1F37B9D875A5}"/>
              </a:ext>
            </a:extLst>
          </p:cNvPr>
          <p:cNvSpPr txBox="1"/>
          <p:nvPr/>
        </p:nvSpPr>
        <p:spPr>
          <a:xfrm flipH="1">
            <a:off x="2042936" y="1851387"/>
            <a:ext cx="5058126" cy="1231106"/>
          </a:xfrm>
          <a:prstGeom prst="rect">
            <a:avLst/>
          </a:prstGeom>
          <a:noFill/>
        </p:spPr>
        <p:txBody>
          <a:bodyPr wrap="square" rtlCol="0">
            <a:spAutoFit/>
          </a:bodyPr>
          <a:lstStyle/>
          <a:p>
            <a:pPr algn="ctr"/>
            <a:r>
              <a:rPr lang="en-IN" sz="1200" dirty="0">
                <a:solidFill>
                  <a:schemeClr val="tx1"/>
                </a:solidFill>
                <a:latin typeface="Times New Roman" panose="02020603050405020304" pitchFamily="18" charset="0"/>
                <a:cs typeface="Times New Roman" panose="02020603050405020304" pitchFamily="18" charset="0"/>
              </a:rPr>
              <a:t>Gaurav. V. Topre (10303320181137210017)</a:t>
            </a:r>
          </a:p>
          <a:p>
            <a:pPr algn="ctr"/>
            <a:r>
              <a:rPr lang="en-IN" sz="1200" dirty="0" err="1">
                <a:solidFill>
                  <a:schemeClr val="tx1"/>
                </a:solidFill>
                <a:latin typeface="Times New Roman" panose="02020603050405020304" pitchFamily="18" charset="0"/>
                <a:cs typeface="Times New Roman" panose="02020603050405020304" pitchFamily="18" charset="0"/>
              </a:rPr>
              <a:t>Susmita</a:t>
            </a:r>
            <a:r>
              <a:rPr lang="en-IN" sz="1200" dirty="0">
                <a:solidFill>
                  <a:schemeClr val="tx1"/>
                </a:solidFill>
                <a:latin typeface="Times New Roman" panose="02020603050405020304" pitchFamily="18" charset="0"/>
                <a:cs typeface="Times New Roman" panose="02020603050405020304" pitchFamily="18" charset="0"/>
              </a:rPr>
              <a:t>. S. </a:t>
            </a:r>
            <a:r>
              <a:rPr lang="en-IN" sz="1200" dirty="0" err="1">
                <a:solidFill>
                  <a:schemeClr val="tx1"/>
                </a:solidFill>
                <a:latin typeface="Times New Roman" panose="02020603050405020304" pitchFamily="18" charset="0"/>
                <a:cs typeface="Times New Roman" panose="02020603050405020304" pitchFamily="18" charset="0"/>
              </a:rPr>
              <a:t>Pawar</a:t>
            </a:r>
            <a:r>
              <a:rPr lang="en-IN" sz="1200" dirty="0">
                <a:solidFill>
                  <a:schemeClr val="tx1"/>
                </a:solidFill>
                <a:latin typeface="Times New Roman" panose="02020603050405020304" pitchFamily="18" charset="0"/>
                <a:cs typeface="Times New Roman" panose="02020603050405020304" pitchFamily="18" charset="0"/>
              </a:rPr>
              <a:t> (10303320181137210018)</a:t>
            </a:r>
          </a:p>
          <a:p>
            <a:pPr algn="ctr"/>
            <a:endParaRPr lang="en-IN" sz="1200" dirty="0">
              <a:solidFill>
                <a:schemeClr val="tx1"/>
              </a:solidFill>
              <a:latin typeface="Times New Roman" panose="02020603050405020304" pitchFamily="18" charset="0"/>
              <a:cs typeface="Times New Roman" panose="02020603050405020304" pitchFamily="18" charset="0"/>
            </a:endParaRPr>
          </a:p>
          <a:p>
            <a:pPr algn="ctr"/>
            <a:r>
              <a:rPr lang="en-IN" sz="1200"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Under the guidance of </a:t>
            </a:r>
          </a:p>
          <a:p>
            <a:pPr algn="ctr"/>
            <a:r>
              <a:rPr lang="en-IN" sz="1200" dirty="0">
                <a:solidFill>
                  <a:schemeClr val="tx1"/>
                </a:solidFill>
                <a:latin typeface="Times New Roman" panose="02020603050405020304" pitchFamily="18" charset="0"/>
                <a:cs typeface="Times New Roman" panose="02020603050405020304" pitchFamily="18" charset="0"/>
              </a:rPr>
              <a:t>Mr. </a:t>
            </a:r>
            <a:r>
              <a:rPr lang="en-IN" sz="1200" dirty="0" err="1">
                <a:solidFill>
                  <a:schemeClr val="tx1"/>
                </a:solidFill>
                <a:latin typeface="Times New Roman" panose="02020603050405020304" pitchFamily="18" charset="0"/>
                <a:cs typeface="Times New Roman" panose="02020603050405020304" pitchFamily="18" charset="0"/>
              </a:rPr>
              <a:t>Tejas</a:t>
            </a:r>
            <a:r>
              <a:rPr lang="en-IN" sz="1200" dirty="0">
                <a:solidFill>
                  <a:schemeClr val="tx1"/>
                </a:solidFill>
                <a:latin typeface="Times New Roman" panose="02020603050405020304" pitchFamily="18" charset="0"/>
                <a:cs typeface="Times New Roman" panose="02020603050405020304" pitchFamily="18" charset="0"/>
              </a:rPr>
              <a:t>. U. </a:t>
            </a:r>
            <a:r>
              <a:rPr lang="en-IN" sz="1200" dirty="0" err="1">
                <a:solidFill>
                  <a:schemeClr val="tx1"/>
                </a:solidFill>
                <a:latin typeface="Times New Roman" panose="02020603050405020304" pitchFamily="18" charset="0"/>
                <a:cs typeface="Times New Roman" panose="02020603050405020304" pitchFamily="18" charset="0"/>
              </a:rPr>
              <a:t>Mahagaonkar</a:t>
            </a:r>
            <a:endParaRPr lang="en-IN" sz="1200" dirty="0">
              <a:solidFill>
                <a:schemeClr val="tx1"/>
              </a:solidFill>
              <a:latin typeface="Times New Roman" panose="02020603050405020304" pitchFamily="18" charset="0"/>
              <a:cs typeface="Times New Roman" panose="02020603050405020304" pitchFamily="18" charset="0"/>
            </a:endParaRPr>
          </a:p>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033AF77-82C7-4076-9C29-8D01194C520A}"/>
              </a:ext>
            </a:extLst>
          </p:cNvPr>
          <p:cNvSpPr txBox="1"/>
          <p:nvPr/>
        </p:nvSpPr>
        <p:spPr>
          <a:xfrm>
            <a:off x="-625154" y="4380160"/>
            <a:ext cx="10394302" cy="400110"/>
          </a:xfrm>
          <a:prstGeom prst="rect">
            <a:avLst/>
          </a:prstGeom>
          <a:noFill/>
          <a:ln>
            <a:noFill/>
          </a:ln>
        </p:spPr>
        <p:txBody>
          <a:bodyPr wrap="square" rtlCol="0">
            <a:spAutoFit/>
          </a:bodyPr>
          <a:lstStyle/>
          <a:p>
            <a:pPr algn="ctr"/>
            <a:r>
              <a:rPr lang="en-US" sz="2000" b="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Department of Electronics and Telecommunication Engineering </a:t>
            </a:r>
          </a:p>
        </p:txBody>
      </p:sp>
    </p:spTree>
    <p:extLst>
      <p:ext uri="{BB962C8B-B14F-4D97-AF65-F5344CB8AC3E}">
        <p14:creationId xmlns:p14="http://schemas.microsoft.com/office/powerpoint/2010/main" val="2372531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396;p39">
            <a:extLst>
              <a:ext uri="{FF2B5EF4-FFF2-40B4-BE49-F238E27FC236}">
                <a16:creationId xmlns:a16="http://schemas.microsoft.com/office/drawing/2014/main" id="{83B70C9E-FDFB-4450-974E-DC938AB2AFD0}"/>
              </a:ext>
            </a:extLst>
          </p:cNvPr>
          <p:cNvSpPr txBox="1">
            <a:spLocks noGrp="1"/>
          </p:cNvSpPr>
          <p:nvPr>
            <p:ph type="title"/>
          </p:nvPr>
        </p:nvSpPr>
        <p:spPr>
          <a:xfrm>
            <a:off x="1887235" y="70813"/>
            <a:ext cx="5638799"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5. WORKING METHEDOLOGY</a:t>
            </a:r>
            <a:endParaRPr dirty="0"/>
          </a:p>
        </p:txBody>
      </p:sp>
      <p:sp>
        <p:nvSpPr>
          <p:cNvPr id="16" name="Google Shape;359;p14">
            <a:extLst>
              <a:ext uri="{FF2B5EF4-FFF2-40B4-BE49-F238E27FC236}">
                <a16:creationId xmlns:a16="http://schemas.microsoft.com/office/drawing/2014/main" id="{F83E2C33-E4E5-4F86-8BCA-F183D036BFB8}"/>
              </a:ext>
            </a:extLst>
          </p:cNvPr>
          <p:cNvSpPr txBox="1">
            <a:spLocks/>
          </p:cNvSpPr>
          <p:nvPr/>
        </p:nvSpPr>
        <p:spPr>
          <a:xfrm>
            <a:off x="1688805" y="780728"/>
            <a:ext cx="5638800" cy="27129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Setup </a:t>
            </a:r>
          </a:p>
        </p:txBody>
      </p:sp>
      <p:sp>
        <p:nvSpPr>
          <p:cNvPr id="17" name="TextBox 16">
            <a:extLst>
              <a:ext uri="{FF2B5EF4-FFF2-40B4-BE49-F238E27FC236}">
                <a16:creationId xmlns:a16="http://schemas.microsoft.com/office/drawing/2014/main" id="{1759F9EC-9378-4988-84FB-818B9A7E1C0F}"/>
              </a:ext>
            </a:extLst>
          </p:cNvPr>
          <p:cNvSpPr txBox="1"/>
          <p:nvPr/>
        </p:nvSpPr>
        <p:spPr>
          <a:xfrm>
            <a:off x="545805" y="1052024"/>
            <a:ext cx="7487741" cy="1346331"/>
          </a:xfrm>
          <a:prstGeom prst="rect">
            <a:avLst/>
          </a:prstGeom>
          <a:noFill/>
        </p:spPr>
        <p:txBody>
          <a:bodyPr wrap="square">
            <a:spAutoFit/>
          </a:bodyPr>
          <a:lstStyle/>
          <a:p>
            <a:pPr algn="just">
              <a:lnSpc>
                <a:spcPct val="150000"/>
              </a:lnSpc>
            </a:pPr>
            <a:r>
              <a:rPr lang="en-IN"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Initialization:-</a:t>
            </a:r>
          </a:p>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	Initialization of this system starts when operator inserts mask in the container, after inserting certain amount of mask he will enter the same amount to system using 4x4 keypad. Capacity of container is of 100 masks and the same thing will be displayed on the LCD.</a:t>
            </a:r>
          </a:p>
        </p:txBody>
      </p:sp>
      <p:pic>
        <p:nvPicPr>
          <p:cNvPr id="18" name="Picture 17">
            <a:extLst>
              <a:ext uri="{FF2B5EF4-FFF2-40B4-BE49-F238E27FC236}">
                <a16:creationId xmlns:a16="http://schemas.microsoft.com/office/drawing/2014/main" id="{BD4686BB-C2D2-4EEE-A322-FD20B1727DD5}"/>
              </a:ext>
            </a:extLst>
          </p:cNvPr>
          <p:cNvPicPr>
            <a:picLocks noChangeAspect="1"/>
          </p:cNvPicPr>
          <p:nvPr/>
        </p:nvPicPr>
        <p:blipFill>
          <a:blip r:embed="rId2"/>
          <a:stretch>
            <a:fillRect/>
          </a:stretch>
        </p:blipFill>
        <p:spPr>
          <a:xfrm>
            <a:off x="3306983" y="2343105"/>
            <a:ext cx="2995961" cy="942123"/>
          </a:xfrm>
          <a:prstGeom prst="rect">
            <a:avLst/>
          </a:prstGeom>
          <a:ln>
            <a:noFill/>
          </a:ln>
          <a:effectLst>
            <a:softEdge rad="112500"/>
          </a:effectLst>
        </p:spPr>
      </p:pic>
      <p:sp>
        <p:nvSpPr>
          <p:cNvPr id="19" name="TextBox 18">
            <a:extLst>
              <a:ext uri="{FF2B5EF4-FFF2-40B4-BE49-F238E27FC236}">
                <a16:creationId xmlns:a16="http://schemas.microsoft.com/office/drawing/2014/main" id="{11CFF5DA-228A-45B0-A69A-85B7ABCC05CD}"/>
              </a:ext>
            </a:extLst>
          </p:cNvPr>
          <p:cNvSpPr txBox="1"/>
          <p:nvPr/>
        </p:nvSpPr>
        <p:spPr>
          <a:xfrm>
            <a:off x="609601" y="3107818"/>
            <a:ext cx="7487741" cy="699743"/>
          </a:xfrm>
          <a:prstGeom prst="rect">
            <a:avLst/>
          </a:prstGeom>
          <a:noFill/>
        </p:spPr>
        <p:txBody>
          <a:bodyPr wrap="square">
            <a:spAutoFit/>
          </a:bodyPr>
          <a:lstStyle/>
          <a:p>
            <a:pPr>
              <a:lnSpc>
                <a:spcPct val="150000"/>
              </a:lnSpc>
            </a:pPr>
            <a:r>
              <a:rPr lang="en-IN" dirty="0">
                <a:solidFill>
                  <a:schemeClr val="tx1"/>
                </a:solidFill>
                <a:latin typeface="Times New Roman" panose="02020603050405020304" pitchFamily="18" charset="0"/>
                <a:cs typeface="Times New Roman" panose="02020603050405020304" pitchFamily="18" charset="0"/>
              </a:rPr>
              <a:t>In case operator enters amount which is greater than 100 then system will not accept that and will display invalid number message as shown below.</a:t>
            </a:r>
            <a:endParaRPr lang="en-IN" dirty="0"/>
          </a:p>
        </p:txBody>
      </p:sp>
      <p:pic>
        <p:nvPicPr>
          <p:cNvPr id="20" name="Picture 19">
            <a:extLst>
              <a:ext uri="{FF2B5EF4-FFF2-40B4-BE49-F238E27FC236}">
                <a16:creationId xmlns:a16="http://schemas.microsoft.com/office/drawing/2014/main" id="{B64DD272-7F12-4D66-BD02-E84105B17966}"/>
              </a:ext>
            </a:extLst>
          </p:cNvPr>
          <p:cNvPicPr>
            <a:picLocks noChangeAspect="1"/>
          </p:cNvPicPr>
          <p:nvPr/>
        </p:nvPicPr>
        <p:blipFill>
          <a:blip r:embed="rId3"/>
          <a:stretch>
            <a:fillRect/>
          </a:stretch>
        </p:blipFill>
        <p:spPr>
          <a:xfrm>
            <a:off x="3208655" y="3807561"/>
            <a:ext cx="2995961" cy="841888"/>
          </a:xfrm>
          <a:prstGeom prst="rect">
            <a:avLst/>
          </a:prstGeom>
          <a:ln>
            <a:noFill/>
          </a:ln>
          <a:effectLst>
            <a:softEdge rad="112500"/>
          </a:effectLst>
        </p:spPr>
      </p:pic>
      <p:pic>
        <p:nvPicPr>
          <p:cNvPr id="22" name="Picture 21">
            <a:extLst>
              <a:ext uri="{FF2B5EF4-FFF2-40B4-BE49-F238E27FC236}">
                <a16:creationId xmlns:a16="http://schemas.microsoft.com/office/drawing/2014/main" id="{95B7B4EF-1376-4DFC-9592-7CCD7C91E5F7}"/>
              </a:ext>
            </a:extLst>
          </p:cNvPr>
          <p:cNvPicPr>
            <a:picLocks noChangeAspect="1"/>
          </p:cNvPicPr>
          <p:nvPr/>
        </p:nvPicPr>
        <p:blipFill>
          <a:blip r:embed="rId4"/>
          <a:stretch>
            <a:fillRect/>
          </a:stretch>
        </p:blipFill>
        <p:spPr>
          <a:xfrm>
            <a:off x="7327605" y="3736074"/>
            <a:ext cx="1362091" cy="1269055"/>
          </a:xfrm>
          <a:prstGeom prst="ellipse">
            <a:avLst/>
          </a:prstGeom>
          <a:ln>
            <a:noFill/>
          </a:ln>
          <a:effectLst>
            <a:softEdge rad="112500"/>
          </a:effectLst>
        </p:spPr>
      </p:pic>
    </p:spTree>
    <p:extLst>
      <p:ext uri="{BB962C8B-B14F-4D97-AF65-F5344CB8AC3E}">
        <p14:creationId xmlns:p14="http://schemas.microsoft.com/office/powerpoint/2010/main" val="66175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ircle(in)">
                                      <p:cBhvr>
                                        <p:cTn id="22" dur="2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circle(in)">
                                      <p:cBhvr>
                                        <p:cTn id="3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9;p14">
            <a:extLst>
              <a:ext uri="{FF2B5EF4-FFF2-40B4-BE49-F238E27FC236}">
                <a16:creationId xmlns:a16="http://schemas.microsoft.com/office/drawing/2014/main" id="{00715C0D-B5DC-4C78-A9A1-68C453978692}"/>
              </a:ext>
            </a:extLst>
          </p:cNvPr>
          <p:cNvSpPr txBox="1">
            <a:spLocks/>
          </p:cNvSpPr>
          <p:nvPr/>
        </p:nvSpPr>
        <p:spPr>
          <a:xfrm>
            <a:off x="1554125" y="270298"/>
            <a:ext cx="5638800" cy="27129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Setup </a:t>
            </a:r>
          </a:p>
        </p:txBody>
      </p:sp>
      <p:sp>
        <p:nvSpPr>
          <p:cNvPr id="8" name="TextBox 7">
            <a:extLst>
              <a:ext uri="{FF2B5EF4-FFF2-40B4-BE49-F238E27FC236}">
                <a16:creationId xmlns:a16="http://schemas.microsoft.com/office/drawing/2014/main" id="{C64234CB-8B65-4A62-AB3D-DB052F406D5D}"/>
              </a:ext>
            </a:extLst>
          </p:cNvPr>
          <p:cNvSpPr txBox="1"/>
          <p:nvPr/>
        </p:nvSpPr>
        <p:spPr>
          <a:xfrm>
            <a:off x="942753" y="541594"/>
            <a:ext cx="6835611" cy="1346331"/>
          </a:xfrm>
          <a:prstGeom prst="rect">
            <a:avLst/>
          </a:prstGeom>
          <a:noFill/>
        </p:spPr>
        <p:txBody>
          <a:bodyPr wrap="square">
            <a:spAutoFit/>
          </a:bodyPr>
          <a:lstStyle/>
          <a:p>
            <a:pPr algn="just">
              <a:lnSpc>
                <a:spcPct val="150000"/>
              </a:lnSpc>
            </a:pPr>
            <a:r>
              <a:rPr lang="en-IN"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Initialization:-</a:t>
            </a:r>
          </a:p>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	Now once operator inserts mask and enters the same amount to the system his job is done now functioning of our system starts with displaying the available amount or current amount of masks.</a:t>
            </a:r>
          </a:p>
        </p:txBody>
      </p:sp>
      <p:sp>
        <p:nvSpPr>
          <p:cNvPr id="9" name="TextBox 8">
            <a:extLst>
              <a:ext uri="{FF2B5EF4-FFF2-40B4-BE49-F238E27FC236}">
                <a16:creationId xmlns:a16="http://schemas.microsoft.com/office/drawing/2014/main" id="{4F43EADC-7937-49BB-9E34-25E3DCF02A61}"/>
              </a:ext>
            </a:extLst>
          </p:cNvPr>
          <p:cNvSpPr txBox="1"/>
          <p:nvPr/>
        </p:nvSpPr>
        <p:spPr>
          <a:xfrm>
            <a:off x="942751" y="2988872"/>
            <a:ext cx="6835611" cy="699743"/>
          </a:xfrm>
          <a:prstGeom prst="rect">
            <a:avLst/>
          </a:prstGeom>
          <a:noFill/>
        </p:spPr>
        <p:txBody>
          <a:bodyPr wrap="square">
            <a:spAutoFit/>
          </a:bodyPr>
          <a:lstStyle/>
          <a:p>
            <a:pPr>
              <a:lnSpc>
                <a:spcPct val="150000"/>
              </a:lnSpc>
            </a:pPr>
            <a:r>
              <a:rPr lang="en-IN" dirty="0">
                <a:solidFill>
                  <a:schemeClr val="tx1"/>
                </a:solidFill>
                <a:latin typeface="Times New Roman" panose="02020603050405020304" pitchFamily="18" charset="0"/>
                <a:cs typeface="Times New Roman" panose="02020603050405020304" pitchFamily="18" charset="0"/>
              </a:rPr>
              <a:t>Now our PIR sensor is active, till  now it was not detecting motion in front of it but now it will send signal to microcontroller with every outstepping person  </a:t>
            </a:r>
            <a:endParaRPr lang="en-IN" dirty="0"/>
          </a:p>
        </p:txBody>
      </p:sp>
      <p:pic>
        <p:nvPicPr>
          <p:cNvPr id="10" name="Picture 9">
            <a:extLst>
              <a:ext uri="{FF2B5EF4-FFF2-40B4-BE49-F238E27FC236}">
                <a16:creationId xmlns:a16="http://schemas.microsoft.com/office/drawing/2014/main" id="{63FC9582-DF71-4DB8-9D14-E2BBD1299003}"/>
              </a:ext>
            </a:extLst>
          </p:cNvPr>
          <p:cNvPicPr>
            <a:picLocks noChangeAspect="1"/>
          </p:cNvPicPr>
          <p:nvPr/>
        </p:nvPicPr>
        <p:blipFill>
          <a:blip r:embed="rId2"/>
          <a:stretch>
            <a:fillRect/>
          </a:stretch>
        </p:blipFill>
        <p:spPr>
          <a:xfrm>
            <a:off x="2862577" y="1781599"/>
            <a:ext cx="2995961" cy="1207273"/>
          </a:xfrm>
          <a:prstGeom prst="rect">
            <a:avLst/>
          </a:prstGeom>
          <a:ln>
            <a:noFill/>
          </a:ln>
          <a:effectLst>
            <a:softEdge rad="112500"/>
          </a:effectLst>
        </p:spPr>
      </p:pic>
      <p:pic>
        <p:nvPicPr>
          <p:cNvPr id="11" name="Picture 10">
            <a:extLst>
              <a:ext uri="{FF2B5EF4-FFF2-40B4-BE49-F238E27FC236}">
                <a16:creationId xmlns:a16="http://schemas.microsoft.com/office/drawing/2014/main" id="{FB904D0C-FE8F-4982-94BC-767CC8B37EC6}"/>
              </a:ext>
            </a:extLst>
          </p:cNvPr>
          <p:cNvPicPr>
            <a:picLocks noChangeAspect="1"/>
          </p:cNvPicPr>
          <p:nvPr/>
        </p:nvPicPr>
        <p:blipFill>
          <a:blip r:embed="rId3"/>
          <a:stretch>
            <a:fillRect/>
          </a:stretch>
        </p:blipFill>
        <p:spPr>
          <a:xfrm>
            <a:off x="570700" y="3967378"/>
            <a:ext cx="1362091" cy="1269055"/>
          </a:xfrm>
          <a:prstGeom prst="ellipse">
            <a:avLst/>
          </a:prstGeom>
          <a:ln>
            <a:noFill/>
          </a:ln>
          <a:effectLst>
            <a:softEdge rad="112500"/>
          </a:effectLst>
        </p:spPr>
      </p:pic>
    </p:spTree>
    <p:extLst>
      <p:ext uri="{BB962C8B-B14F-4D97-AF65-F5344CB8AC3E}">
        <p14:creationId xmlns:p14="http://schemas.microsoft.com/office/powerpoint/2010/main" val="103670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CAEBB1-E57F-4478-B216-9D9B607C9DE1}"/>
              </a:ext>
            </a:extLst>
          </p:cNvPr>
          <p:cNvSpPr txBox="1"/>
          <p:nvPr/>
        </p:nvSpPr>
        <p:spPr>
          <a:xfrm>
            <a:off x="899100" y="1272822"/>
            <a:ext cx="7920653" cy="1992661"/>
          </a:xfrm>
          <a:prstGeom prst="rect">
            <a:avLst/>
          </a:prstGeom>
          <a:noFill/>
        </p:spPr>
        <p:txBody>
          <a:bodyPr wrap="square" numCol="1" rtlCol="0">
            <a:spAutoFit/>
          </a:bodyPr>
          <a:lstStyle/>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The working of this circuit is very simple. Firstly whenever a person move outside from his door his motion will be detected by PIR sensor and the respective signal will be sent to microcontroller here Arduino UNO as soon as Arduino receives signal from PIR sensor its will give two outputs first will be beep through buzzer which will help us in interrupting the outstepping person at the same time the warning message will be displayed on 16x2 LCD display fixed at front panel of system exactly where the buzzer is mounted. The display message will be “Warning!!! Do you have mask?”.</a:t>
            </a:r>
          </a:p>
        </p:txBody>
      </p:sp>
      <p:sp>
        <p:nvSpPr>
          <p:cNvPr id="5" name="Google Shape;359;p14">
            <a:extLst>
              <a:ext uri="{FF2B5EF4-FFF2-40B4-BE49-F238E27FC236}">
                <a16:creationId xmlns:a16="http://schemas.microsoft.com/office/drawing/2014/main" id="{EB001C71-6403-4519-9D5F-BF2DA6ECEAF3}"/>
              </a:ext>
            </a:extLst>
          </p:cNvPr>
          <p:cNvSpPr txBox="1">
            <a:spLocks/>
          </p:cNvSpPr>
          <p:nvPr/>
        </p:nvSpPr>
        <p:spPr>
          <a:xfrm>
            <a:off x="2199168" y="1001526"/>
            <a:ext cx="5638800" cy="27129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Mask remainder process </a:t>
            </a:r>
          </a:p>
        </p:txBody>
      </p:sp>
      <p:pic>
        <p:nvPicPr>
          <p:cNvPr id="6" name="Picture 5">
            <a:extLst>
              <a:ext uri="{FF2B5EF4-FFF2-40B4-BE49-F238E27FC236}">
                <a16:creationId xmlns:a16="http://schemas.microsoft.com/office/drawing/2014/main" id="{863D6582-7B4D-459C-923E-0C5916EA76C0}"/>
              </a:ext>
            </a:extLst>
          </p:cNvPr>
          <p:cNvPicPr>
            <a:picLocks noChangeAspect="1"/>
          </p:cNvPicPr>
          <p:nvPr/>
        </p:nvPicPr>
        <p:blipFill>
          <a:blip r:embed="rId2"/>
          <a:stretch>
            <a:fillRect/>
          </a:stretch>
        </p:blipFill>
        <p:spPr>
          <a:xfrm>
            <a:off x="3326044" y="3497492"/>
            <a:ext cx="3937939" cy="1028726"/>
          </a:xfrm>
          <a:prstGeom prst="rect">
            <a:avLst/>
          </a:prstGeom>
          <a:ln>
            <a:noFill/>
          </a:ln>
          <a:effectLst>
            <a:softEdge rad="112500"/>
          </a:effectLst>
        </p:spPr>
      </p:pic>
      <p:pic>
        <p:nvPicPr>
          <p:cNvPr id="7" name="Picture 6">
            <a:extLst>
              <a:ext uri="{FF2B5EF4-FFF2-40B4-BE49-F238E27FC236}">
                <a16:creationId xmlns:a16="http://schemas.microsoft.com/office/drawing/2014/main" id="{4D4FF335-3DB8-4D87-9E13-01B98F4A016E}"/>
              </a:ext>
            </a:extLst>
          </p:cNvPr>
          <p:cNvPicPr>
            <a:picLocks noChangeAspect="1"/>
          </p:cNvPicPr>
          <p:nvPr/>
        </p:nvPicPr>
        <p:blipFill>
          <a:blip r:embed="rId3"/>
          <a:stretch>
            <a:fillRect/>
          </a:stretch>
        </p:blipFill>
        <p:spPr>
          <a:xfrm>
            <a:off x="517926" y="3683468"/>
            <a:ext cx="1362091" cy="1269055"/>
          </a:xfrm>
          <a:prstGeom prst="ellipse">
            <a:avLst/>
          </a:prstGeom>
          <a:ln>
            <a:noFill/>
          </a:ln>
          <a:effectLst>
            <a:softEdge rad="112500"/>
          </a:effectLst>
        </p:spPr>
      </p:pic>
    </p:spTree>
    <p:extLst>
      <p:ext uri="{BB962C8B-B14F-4D97-AF65-F5344CB8AC3E}">
        <p14:creationId xmlns:p14="http://schemas.microsoft.com/office/powerpoint/2010/main" val="307477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AAB64D-C376-49F1-8DC2-FDFBC44673E7}"/>
              </a:ext>
            </a:extLst>
          </p:cNvPr>
          <p:cNvSpPr txBox="1"/>
          <p:nvPr/>
        </p:nvSpPr>
        <p:spPr>
          <a:xfrm>
            <a:off x="829340" y="1108663"/>
            <a:ext cx="7903534" cy="1992661"/>
          </a:xfrm>
          <a:prstGeom prst="rect">
            <a:avLst/>
          </a:prstGeom>
          <a:noFill/>
        </p:spPr>
        <p:txBody>
          <a:bodyPr wrap="square" numCol="1" rtlCol="0">
            <a:spAutoFit/>
          </a:bodyPr>
          <a:lstStyle/>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Now by this message the person will get an remainder of his face mask. Now , if he is having his face mask he can move without doing anything but if he is not having his mask then accordingly the massage will be displayed on the LCD screen that he can take one mask for him from the mask container placed near the system. Now this thing is having double benefit first is that he got to know that he had forgot his mask and second is that now for taking mask he need not to go inside he can take one from the container. The record of number of masks in the container will be maintained on display as explained in next slide.  </a:t>
            </a:r>
          </a:p>
        </p:txBody>
      </p:sp>
      <p:sp>
        <p:nvSpPr>
          <p:cNvPr id="5" name="Google Shape;359;p14">
            <a:extLst>
              <a:ext uri="{FF2B5EF4-FFF2-40B4-BE49-F238E27FC236}">
                <a16:creationId xmlns:a16="http://schemas.microsoft.com/office/drawing/2014/main" id="{9385524A-CF77-4903-BE06-25E1AE42B8D6}"/>
              </a:ext>
            </a:extLst>
          </p:cNvPr>
          <p:cNvSpPr txBox="1">
            <a:spLocks/>
          </p:cNvSpPr>
          <p:nvPr/>
        </p:nvSpPr>
        <p:spPr>
          <a:xfrm>
            <a:off x="1858925" y="927607"/>
            <a:ext cx="5638800" cy="27129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Mask remainder process </a:t>
            </a:r>
          </a:p>
        </p:txBody>
      </p:sp>
      <p:pic>
        <p:nvPicPr>
          <p:cNvPr id="6" name="Picture 5">
            <a:extLst>
              <a:ext uri="{FF2B5EF4-FFF2-40B4-BE49-F238E27FC236}">
                <a16:creationId xmlns:a16="http://schemas.microsoft.com/office/drawing/2014/main" id="{47EE5BB5-FCFE-4913-BDB0-65BA1999234E}"/>
              </a:ext>
            </a:extLst>
          </p:cNvPr>
          <p:cNvPicPr>
            <a:picLocks noChangeAspect="1"/>
          </p:cNvPicPr>
          <p:nvPr/>
        </p:nvPicPr>
        <p:blipFill>
          <a:blip r:embed="rId2"/>
          <a:stretch>
            <a:fillRect/>
          </a:stretch>
        </p:blipFill>
        <p:spPr>
          <a:xfrm>
            <a:off x="4572000" y="3436172"/>
            <a:ext cx="912541" cy="832191"/>
          </a:xfrm>
          <a:prstGeom prst="rect">
            <a:avLst/>
          </a:prstGeom>
        </p:spPr>
      </p:pic>
      <p:pic>
        <p:nvPicPr>
          <p:cNvPr id="7" name="Picture 6">
            <a:extLst>
              <a:ext uri="{FF2B5EF4-FFF2-40B4-BE49-F238E27FC236}">
                <a16:creationId xmlns:a16="http://schemas.microsoft.com/office/drawing/2014/main" id="{329D1DA0-47B9-4DA7-A89D-FED790D32CFD}"/>
              </a:ext>
            </a:extLst>
          </p:cNvPr>
          <p:cNvPicPr>
            <a:picLocks noChangeAspect="1"/>
          </p:cNvPicPr>
          <p:nvPr/>
        </p:nvPicPr>
        <p:blipFill>
          <a:blip r:embed="rId3"/>
          <a:stretch>
            <a:fillRect/>
          </a:stretch>
        </p:blipFill>
        <p:spPr>
          <a:xfrm>
            <a:off x="496834" y="3766956"/>
            <a:ext cx="1362091" cy="1269055"/>
          </a:xfrm>
          <a:prstGeom prst="ellipse">
            <a:avLst/>
          </a:prstGeom>
          <a:ln>
            <a:noFill/>
          </a:ln>
          <a:effectLst>
            <a:softEdge rad="112500"/>
          </a:effectLst>
        </p:spPr>
      </p:pic>
    </p:spTree>
    <p:extLst>
      <p:ext uri="{BB962C8B-B14F-4D97-AF65-F5344CB8AC3E}">
        <p14:creationId xmlns:p14="http://schemas.microsoft.com/office/powerpoint/2010/main" val="255080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3;p22">
            <a:extLst>
              <a:ext uri="{FF2B5EF4-FFF2-40B4-BE49-F238E27FC236}">
                <a16:creationId xmlns:a16="http://schemas.microsoft.com/office/drawing/2014/main" id="{247E374B-8B85-4657-9C9F-026DAC44A55B}"/>
              </a:ext>
            </a:extLst>
          </p:cNvPr>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5" name="Google Shape;359;p14">
            <a:extLst>
              <a:ext uri="{FF2B5EF4-FFF2-40B4-BE49-F238E27FC236}">
                <a16:creationId xmlns:a16="http://schemas.microsoft.com/office/drawing/2014/main" id="{974C94B8-5B59-49C7-81A5-A72A638D62B9}"/>
              </a:ext>
            </a:extLst>
          </p:cNvPr>
          <p:cNvSpPr txBox="1">
            <a:spLocks/>
          </p:cNvSpPr>
          <p:nvPr/>
        </p:nvSpPr>
        <p:spPr>
          <a:xfrm>
            <a:off x="1752600" y="171061"/>
            <a:ext cx="5638800" cy="27129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b="1" i="1" u="sng"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6" name="Google Shape;359;p14">
            <a:extLst>
              <a:ext uri="{FF2B5EF4-FFF2-40B4-BE49-F238E27FC236}">
                <a16:creationId xmlns:a16="http://schemas.microsoft.com/office/drawing/2014/main" id="{E3519B9C-6161-46C4-920B-5D2FCCCDEC69}"/>
              </a:ext>
            </a:extLst>
          </p:cNvPr>
          <p:cNvSpPr txBox="1">
            <a:spLocks/>
          </p:cNvSpPr>
          <p:nvPr/>
        </p:nvSpPr>
        <p:spPr>
          <a:xfrm>
            <a:off x="-227440" y="115734"/>
            <a:ext cx="5638800" cy="27129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Mask remainder process algorithm chart </a:t>
            </a:r>
          </a:p>
        </p:txBody>
      </p:sp>
      <p:sp>
        <p:nvSpPr>
          <p:cNvPr id="7" name="Rectangle: Rounded Corners 6">
            <a:extLst>
              <a:ext uri="{FF2B5EF4-FFF2-40B4-BE49-F238E27FC236}">
                <a16:creationId xmlns:a16="http://schemas.microsoft.com/office/drawing/2014/main" id="{B762B81E-1BB5-41D8-BFE8-4F3A368904F6}"/>
              </a:ext>
            </a:extLst>
          </p:cNvPr>
          <p:cNvSpPr/>
          <p:nvPr/>
        </p:nvSpPr>
        <p:spPr>
          <a:xfrm>
            <a:off x="3839738" y="397727"/>
            <a:ext cx="1650377" cy="419982"/>
          </a:xfrm>
          <a:prstGeom prst="roundRect">
            <a:avLst>
              <a:gd name="adj" fmla="val 49099"/>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a:t>Beep and remainder message</a:t>
            </a:r>
          </a:p>
        </p:txBody>
      </p:sp>
      <p:sp>
        <p:nvSpPr>
          <p:cNvPr id="8" name="Diamond 7">
            <a:extLst>
              <a:ext uri="{FF2B5EF4-FFF2-40B4-BE49-F238E27FC236}">
                <a16:creationId xmlns:a16="http://schemas.microsoft.com/office/drawing/2014/main" id="{D9F52FD2-B23E-467E-A46A-DB8FA0172A9E}"/>
              </a:ext>
            </a:extLst>
          </p:cNvPr>
          <p:cNvSpPr/>
          <p:nvPr/>
        </p:nvSpPr>
        <p:spPr>
          <a:xfrm>
            <a:off x="4114798" y="1064465"/>
            <a:ext cx="1100255" cy="935320"/>
          </a:xfrm>
          <a:prstGeom prst="diamond">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t>Having</a:t>
            </a:r>
            <a:r>
              <a:rPr lang="en-IN" sz="1050" dirty="0"/>
              <a:t> mask</a:t>
            </a:r>
          </a:p>
        </p:txBody>
      </p:sp>
      <p:sp>
        <p:nvSpPr>
          <p:cNvPr id="9" name="Rectangle 8">
            <a:extLst>
              <a:ext uri="{FF2B5EF4-FFF2-40B4-BE49-F238E27FC236}">
                <a16:creationId xmlns:a16="http://schemas.microsoft.com/office/drawing/2014/main" id="{C144FB72-47BE-4F9E-BFF4-D8F69DB72A48}"/>
              </a:ext>
            </a:extLst>
          </p:cNvPr>
          <p:cNvSpPr/>
          <p:nvPr/>
        </p:nvSpPr>
        <p:spPr>
          <a:xfrm>
            <a:off x="2618677" y="1732315"/>
            <a:ext cx="1247076" cy="534937"/>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t>Print Thanking message</a:t>
            </a:r>
          </a:p>
        </p:txBody>
      </p:sp>
      <p:sp>
        <p:nvSpPr>
          <p:cNvPr id="10" name="Rectangle 9">
            <a:extLst>
              <a:ext uri="{FF2B5EF4-FFF2-40B4-BE49-F238E27FC236}">
                <a16:creationId xmlns:a16="http://schemas.microsoft.com/office/drawing/2014/main" id="{980ED0A1-E5EF-4D99-97A8-EA3D07C5E1AB}"/>
              </a:ext>
            </a:extLst>
          </p:cNvPr>
          <p:cNvSpPr/>
          <p:nvPr/>
        </p:nvSpPr>
        <p:spPr>
          <a:xfrm>
            <a:off x="5464097" y="1732316"/>
            <a:ext cx="1247077" cy="534937"/>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Instruct to pick one mask from container</a:t>
            </a:r>
          </a:p>
        </p:txBody>
      </p:sp>
      <p:cxnSp>
        <p:nvCxnSpPr>
          <p:cNvPr id="11" name="Connector: Elbow 10">
            <a:extLst>
              <a:ext uri="{FF2B5EF4-FFF2-40B4-BE49-F238E27FC236}">
                <a16:creationId xmlns:a16="http://schemas.microsoft.com/office/drawing/2014/main" id="{5F599B1A-01B2-4516-94A5-2581B3B3D6F7}"/>
              </a:ext>
            </a:extLst>
          </p:cNvPr>
          <p:cNvCxnSpPr>
            <a:cxnSpLocks/>
            <a:stCxn id="8" idx="1"/>
            <a:endCxn id="9" idx="0"/>
          </p:cNvCxnSpPr>
          <p:nvPr/>
        </p:nvCxnSpPr>
        <p:spPr>
          <a:xfrm rot="10800000" flipV="1">
            <a:off x="3242216" y="1532125"/>
            <a:ext cx="872583" cy="200190"/>
          </a:xfrm>
          <a:prstGeom prst="bentConnector2">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2" name="Connector: Elbow 11">
            <a:extLst>
              <a:ext uri="{FF2B5EF4-FFF2-40B4-BE49-F238E27FC236}">
                <a16:creationId xmlns:a16="http://schemas.microsoft.com/office/drawing/2014/main" id="{3DE1B4BB-7A6B-419B-BB9B-1098D022195D}"/>
              </a:ext>
            </a:extLst>
          </p:cNvPr>
          <p:cNvCxnSpPr>
            <a:cxnSpLocks/>
          </p:cNvCxnSpPr>
          <p:nvPr/>
        </p:nvCxnSpPr>
        <p:spPr>
          <a:xfrm rot="16200000" flipH="1">
            <a:off x="4541551" y="941088"/>
            <a:ext cx="246756" cy="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Connector: Elbow 12">
            <a:extLst>
              <a:ext uri="{FF2B5EF4-FFF2-40B4-BE49-F238E27FC236}">
                <a16:creationId xmlns:a16="http://schemas.microsoft.com/office/drawing/2014/main" id="{FDD0888B-4712-4BE1-93F1-31D3DCBEA68C}"/>
              </a:ext>
            </a:extLst>
          </p:cNvPr>
          <p:cNvCxnSpPr>
            <a:cxnSpLocks/>
            <a:stCxn id="8" idx="3"/>
            <a:endCxn id="10" idx="0"/>
          </p:cNvCxnSpPr>
          <p:nvPr/>
        </p:nvCxnSpPr>
        <p:spPr>
          <a:xfrm>
            <a:off x="5215053" y="1532125"/>
            <a:ext cx="872583" cy="200191"/>
          </a:xfrm>
          <a:prstGeom prst="bentConnector2">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7579139C-186B-472B-A9A6-6E76CCF0DD72}"/>
              </a:ext>
            </a:extLst>
          </p:cNvPr>
          <p:cNvSpPr/>
          <p:nvPr/>
        </p:nvSpPr>
        <p:spPr>
          <a:xfrm>
            <a:off x="5464097" y="2467444"/>
            <a:ext cx="1247076" cy="654897"/>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And print advice for not forgetting mask from next time</a:t>
            </a:r>
          </a:p>
        </p:txBody>
      </p:sp>
      <p:cxnSp>
        <p:nvCxnSpPr>
          <p:cNvPr id="15" name="Straight Arrow Connector 14">
            <a:extLst>
              <a:ext uri="{FF2B5EF4-FFF2-40B4-BE49-F238E27FC236}">
                <a16:creationId xmlns:a16="http://schemas.microsoft.com/office/drawing/2014/main" id="{349894A6-6C19-4C59-92AC-0B5FFC38F0D7}"/>
              </a:ext>
            </a:extLst>
          </p:cNvPr>
          <p:cNvCxnSpPr>
            <a:cxnSpLocks/>
            <a:stCxn id="10" idx="2"/>
            <a:endCxn id="14" idx="0"/>
          </p:cNvCxnSpPr>
          <p:nvPr/>
        </p:nvCxnSpPr>
        <p:spPr>
          <a:xfrm flipH="1">
            <a:off x="6087635" y="2267253"/>
            <a:ext cx="1" cy="200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ectangle: Rounded Corners 15">
            <a:extLst>
              <a:ext uri="{FF2B5EF4-FFF2-40B4-BE49-F238E27FC236}">
                <a16:creationId xmlns:a16="http://schemas.microsoft.com/office/drawing/2014/main" id="{D0ADC70D-3E31-48DC-A7A4-86C8DC5A8E18}"/>
              </a:ext>
            </a:extLst>
          </p:cNvPr>
          <p:cNvSpPr/>
          <p:nvPr/>
        </p:nvSpPr>
        <p:spPr>
          <a:xfrm>
            <a:off x="4169627" y="4220529"/>
            <a:ext cx="843778" cy="395930"/>
          </a:xfrm>
          <a:prstGeom prst="roundRect">
            <a:avLst>
              <a:gd name="adj" fmla="val 490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STOP</a:t>
            </a:r>
          </a:p>
        </p:txBody>
      </p:sp>
      <p:sp>
        <p:nvSpPr>
          <p:cNvPr id="17" name="Diamond 16">
            <a:extLst>
              <a:ext uri="{FF2B5EF4-FFF2-40B4-BE49-F238E27FC236}">
                <a16:creationId xmlns:a16="http://schemas.microsoft.com/office/drawing/2014/main" id="{8F1878FA-EBC6-4709-AD51-E2D72D2B3CD9}"/>
              </a:ext>
            </a:extLst>
          </p:cNvPr>
          <p:cNvSpPr/>
          <p:nvPr/>
        </p:nvSpPr>
        <p:spPr>
          <a:xfrm>
            <a:off x="5411360" y="3322532"/>
            <a:ext cx="1352547" cy="935320"/>
          </a:xfrm>
          <a:prstGeom prst="diamond">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t>Available masks = 2</a:t>
            </a:r>
            <a:endParaRPr lang="en-IN" sz="1050" dirty="0"/>
          </a:p>
        </p:txBody>
      </p:sp>
      <p:cxnSp>
        <p:nvCxnSpPr>
          <p:cNvPr id="18" name="Straight Arrow Connector 17">
            <a:extLst>
              <a:ext uri="{FF2B5EF4-FFF2-40B4-BE49-F238E27FC236}">
                <a16:creationId xmlns:a16="http://schemas.microsoft.com/office/drawing/2014/main" id="{D5D2AAEC-EE77-47CA-B4DE-E8AF5DCDA181}"/>
              </a:ext>
            </a:extLst>
          </p:cNvPr>
          <p:cNvCxnSpPr>
            <a:cxnSpLocks/>
          </p:cNvCxnSpPr>
          <p:nvPr/>
        </p:nvCxnSpPr>
        <p:spPr>
          <a:xfrm flipH="1">
            <a:off x="6087634" y="3126574"/>
            <a:ext cx="1" cy="200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C28AA51C-6161-4487-A710-612EA5492580}"/>
              </a:ext>
            </a:extLst>
          </p:cNvPr>
          <p:cNvSpPr/>
          <p:nvPr/>
        </p:nvSpPr>
        <p:spPr>
          <a:xfrm>
            <a:off x="6484433" y="4500692"/>
            <a:ext cx="1247076" cy="534937"/>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t>Print Out of masks message</a:t>
            </a:r>
          </a:p>
        </p:txBody>
      </p:sp>
      <p:sp>
        <p:nvSpPr>
          <p:cNvPr id="20" name="Rectangle 19">
            <a:extLst>
              <a:ext uri="{FF2B5EF4-FFF2-40B4-BE49-F238E27FC236}">
                <a16:creationId xmlns:a16="http://schemas.microsoft.com/office/drawing/2014/main" id="{299D668C-5922-4EE1-AE47-82117A65EF3A}"/>
              </a:ext>
            </a:extLst>
          </p:cNvPr>
          <p:cNvSpPr/>
          <p:nvPr/>
        </p:nvSpPr>
        <p:spPr>
          <a:xfrm>
            <a:off x="3967977" y="2524306"/>
            <a:ext cx="1247076" cy="534937"/>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100" dirty="0"/>
              <a:t>Decrement current amount by 1</a:t>
            </a:r>
          </a:p>
        </p:txBody>
      </p:sp>
      <p:cxnSp>
        <p:nvCxnSpPr>
          <p:cNvPr id="21" name="Straight Arrow Connector 20">
            <a:extLst>
              <a:ext uri="{FF2B5EF4-FFF2-40B4-BE49-F238E27FC236}">
                <a16:creationId xmlns:a16="http://schemas.microsoft.com/office/drawing/2014/main" id="{07E53291-5DC9-48AA-9F6E-997DCD92CDB2}"/>
              </a:ext>
            </a:extLst>
          </p:cNvPr>
          <p:cNvCxnSpPr>
            <a:cxnSpLocks/>
            <a:stCxn id="14" idx="1"/>
            <a:endCxn id="20" idx="3"/>
          </p:cNvCxnSpPr>
          <p:nvPr/>
        </p:nvCxnSpPr>
        <p:spPr>
          <a:xfrm flipH="1" flipV="1">
            <a:off x="5215053" y="2791775"/>
            <a:ext cx="249044" cy="31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3A2A439-45C0-4E5C-B1A0-6CFE71A3A69C}"/>
              </a:ext>
            </a:extLst>
          </p:cNvPr>
          <p:cNvCxnSpPr>
            <a:cxnSpLocks/>
            <a:stCxn id="20" idx="2"/>
          </p:cNvCxnSpPr>
          <p:nvPr/>
        </p:nvCxnSpPr>
        <p:spPr>
          <a:xfrm>
            <a:off x="4591515" y="3059243"/>
            <a:ext cx="0" cy="11426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D03D526A-17A7-4633-AF4B-E3890F6CC7EF}"/>
              </a:ext>
            </a:extLst>
          </p:cNvPr>
          <p:cNvCxnSpPr>
            <a:cxnSpLocks/>
            <a:stCxn id="9" idx="2"/>
          </p:cNvCxnSpPr>
          <p:nvPr/>
        </p:nvCxnSpPr>
        <p:spPr>
          <a:xfrm rot="16200000" flipH="1">
            <a:off x="2627873" y="2881593"/>
            <a:ext cx="2163756" cy="935073"/>
          </a:xfrm>
          <a:prstGeom prst="bentConnector3">
            <a:avLst>
              <a:gd name="adj1" fmla="val 99639"/>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or: Elbow 23">
            <a:extLst>
              <a:ext uri="{FF2B5EF4-FFF2-40B4-BE49-F238E27FC236}">
                <a16:creationId xmlns:a16="http://schemas.microsoft.com/office/drawing/2014/main" id="{D00A6E18-7CCF-4ED2-8511-2C0E26E219FB}"/>
              </a:ext>
            </a:extLst>
          </p:cNvPr>
          <p:cNvCxnSpPr>
            <a:cxnSpLocks/>
            <a:stCxn id="17" idx="3"/>
            <a:endCxn id="19" idx="0"/>
          </p:cNvCxnSpPr>
          <p:nvPr/>
        </p:nvCxnSpPr>
        <p:spPr>
          <a:xfrm>
            <a:off x="6763907" y="3790192"/>
            <a:ext cx="344064" cy="710500"/>
          </a:xfrm>
          <a:prstGeom prst="bentConnector2">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25" name="Connector: Elbow 24">
            <a:extLst>
              <a:ext uri="{FF2B5EF4-FFF2-40B4-BE49-F238E27FC236}">
                <a16:creationId xmlns:a16="http://schemas.microsoft.com/office/drawing/2014/main" id="{5A9E92FC-BD16-49F9-9374-8DC05B08704F}"/>
              </a:ext>
            </a:extLst>
          </p:cNvPr>
          <p:cNvCxnSpPr>
            <a:cxnSpLocks/>
            <a:stCxn id="17" idx="1"/>
            <a:endCxn id="16" idx="3"/>
          </p:cNvCxnSpPr>
          <p:nvPr/>
        </p:nvCxnSpPr>
        <p:spPr>
          <a:xfrm rot="10800000" flipV="1">
            <a:off x="5013406" y="3790192"/>
            <a:ext cx="397955" cy="628302"/>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0B18403-7252-4113-BB05-EBE54555143C}"/>
              </a:ext>
            </a:extLst>
          </p:cNvPr>
          <p:cNvSpPr txBox="1"/>
          <p:nvPr/>
        </p:nvSpPr>
        <p:spPr>
          <a:xfrm>
            <a:off x="6752998" y="3529016"/>
            <a:ext cx="408866" cy="215444"/>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IN" sz="800" b="1" spc="50" dirty="0">
                <a:ln w="0"/>
                <a:solidFill>
                  <a:schemeClr val="bg2"/>
                </a:solidFill>
                <a:effectLst>
                  <a:innerShdw blurRad="63500" dist="50800" dir="13500000">
                    <a:srgbClr val="000000">
                      <a:alpha val="50000"/>
                    </a:srgbClr>
                  </a:innerShdw>
                </a:effectLst>
              </a:rPr>
              <a:t>YES</a:t>
            </a:r>
          </a:p>
        </p:txBody>
      </p:sp>
      <p:sp>
        <p:nvSpPr>
          <p:cNvPr id="27" name="TextBox 26">
            <a:extLst>
              <a:ext uri="{FF2B5EF4-FFF2-40B4-BE49-F238E27FC236}">
                <a16:creationId xmlns:a16="http://schemas.microsoft.com/office/drawing/2014/main" id="{A0392E80-0CB2-496F-A959-79B918E31F53}"/>
              </a:ext>
            </a:extLst>
          </p:cNvPr>
          <p:cNvSpPr txBox="1"/>
          <p:nvPr/>
        </p:nvSpPr>
        <p:spPr>
          <a:xfrm>
            <a:off x="5013622" y="3539140"/>
            <a:ext cx="397738" cy="215444"/>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IN" sz="800" b="1" spc="50" dirty="0">
                <a:ln w="0"/>
                <a:solidFill>
                  <a:schemeClr val="bg2"/>
                </a:solidFill>
                <a:effectLst>
                  <a:innerShdw blurRad="63500" dist="50800" dir="13500000">
                    <a:srgbClr val="000000">
                      <a:alpha val="50000"/>
                    </a:srgbClr>
                  </a:innerShdw>
                </a:effectLst>
              </a:rPr>
              <a:t>NO</a:t>
            </a:r>
          </a:p>
        </p:txBody>
      </p:sp>
      <p:sp>
        <p:nvSpPr>
          <p:cNvPr id="28" name="TextBox 27">
            <a:extLst>
              <a:ext uri="{FF2B5EF4-FFF2-40B4-BE49-F238E27FC236}">
                <a16:creationId xmlns:a16="http://schemas.microsoft.com/office/drawing/2014/main" id="{788718D5-747A-4CCC-A2E6-8A3158CAB6F4}"/>
              </a:ext>
            </a:extLst>
          </p:cNvPr>
          <p:cNvSpPr txBox="1"/>
          <p:nvPr/>
        </p:nvSpPr>
        <p:spPr>
          <a:xfrm>
            <a:off x="3456887" y="1267775"/>
            <a:ext cx="408866" cy="215444"/>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IN" sz="800" b="1" spc="50" dirty="0">
                <a:ln w="0"/>
                <a:solidFill>
                  <a:schemeClr val="bg2"/>
                </a:solidFill>
                <a:effectLst>
                  <a:innerShdw blurRad="63500" dist="50800" dir="13500000">
                    <a:srgbClr val="000000">
                      <a:alpha val="50000"/>
                    </a:srgbClr>
                  </a:innerShdw>
                </a:effectLst>
              </a:rPr>
              <a:t>YES</a:t>
            </a:r>
          </a:p>
        </p:txBody>
      </p:sp>
      <p:sp>
        <p:nvSpPr>
          <p:cNvPr id="29" name="TextBox 28">
            <a:extLst>
              <a:ext uri="{FF2B5EF4-FFF2-40B4-BE49-F238E27FC236}">
                <a16:creationId xmlns:a16="http://schemas.microsoft.com/office/drawing/2014/main" id="{6D017C62-195A-422A-967B-8FE5E6034937}"/>
              </a:ext>
            </a:extLst>
          </p:cNvPr>
          <p:cNvSpPr txBox="1"/>
          <p:nvPr/>
        </p:nvSpPr>
        <p:spPr>
          <a:xfrm>
            <a:off x="5402294" y="1267775"/>
            <a:ext cx="408866" cy="215444"/>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IN" sz="800" b="1" spc="50" dirty="0">
                <a:ln w="0"/>
                <a:solidFill>
                  <a:schemeClr val="bg2"/>
                </a:solidFill>
                <a:effectLst>
                  <a:innerShdw blurRad="63500" dist="50800" dir="13500000">
                    <a:srgbClr val="000000">
                      <a:alpha val="50000"/>
                    </a:srgbClr>
                  </a:innerShdw>
                </a:effectLst>
              </a:rPr>
              <a:t>NO</a:t>
            </a:r>
          </a:p>
        </p:txBody>
      </p:sp>
    </p:spTree>
    <p:extLst>
      <p:ext uri="{BB962C8B-B14F-4D97-AF65-F5344CB8AC3E}">
        <p14:creationId xmlns:p14="http://schemas.microsoft.com/office/powerpoint/2010/main" val="65125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80">
                                          <p:stCondLst>
                                            <p:cond delay="0"/>
                                          </p:stCondLst>
                                        </p:cTn>
                                        <p:tgtEl>
                                          <p:spTgt spid="16"/>
                                        </p:tgtEl>
                                      </p:cBhvr>
                                    </p:animEffect>
                                    <p:anim calcmode="lin" valueType="num">
                                      <p:cBhvr>
                                        <p:cTn id="3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1" dur="26">
                                          <p:stCondLst>
                                            <p:cond delay="650"/>
                                          </p:stCondLst>
                                        </p:cTn>
                                        <p:tgtEl>
                                          <p:spTgt spid="16"/>
                                        </p:tgtEl>
                                      </p:cBhvr>
                                      <p:to x="100000" y="60000"/>
                                    </p:animScale>
                                    <p:animScale>
                                      <p:cBhvr>
                                        <p:cTn id="42" dur="166" decel="50000">
                                          <p:stCondLst>
                                            <p:cond delay="676"/>
                                          </p:stCondLst>
                                        </p:cTn>
                                        <p:tgtEl>
                                          <p:spTgt spid="16"/>
                                        </p:tgtEl>
                                      </p:cBhvr>
                                      <p:to x="100000" y="100000"/>
                                    </p:animScale>
                                    <p:animScale>
                                      <p:cBhvr>
                                        <p:cTn id="43" dur="26">
                                          <p:stCondLst>
                                            <p:cond delay="1312"/>
                                          </p:stCondLst>
                                        </p:cTn>
                                        <p:tgtEl>
                                          <p:spTgt spid="16"/>
                                        </p:tgtEl>
                                      </p:cBhvr>
                                      <p:to x="100000" y="80000"/>
                                    </p:animScale>
                                    <p:animScale>
                                      <p:cBhvr>
                                        <p:cTn id="44" dur="166" decel="50000">
                                          <p:stCondLst>
                                            <p:cond delay="1338"/>
                                          </p:stCondLst>
                                        </p:cTn>
                                        <p:tgtEl>
                                          <p:spTgt spid="16"/>
                                        </p:tgtEl>
                                      </p:cBhvr>
                                      <p:to x="100000" y="100000"/>
                                    </p:animScale>
                                    <p:animScale>
                                      <p:cBhvr>
                                        <p:cTn id="45" dur="26">
                                          <p:stCondLst>
                                            <p:cond delay="1642"/>
                                          </p:stCondLst>
                                        </p:cTn>
                                        <p:tgtEl>
                                          <p:spTgt spid="16"/>
                                        </p:tgtEl>
                                      </p:cBhvr>
                                      <p:to x="100000" y="90000"/>
                                    </p:animScale>
                                    <p:animScale>
                                      <p:cBhvr>
                                        <p:cTn id="46" dur="166" decel="50000">
                                          <p:stCondLst>
                                            <p:cond delay="1668"/>
                                          </p:stCondLst>
                                        </p:cTn>
                                        <p:tgtEl>
                                          <p:spTgt spid="16"/>
                                        </p:tgtEl>
                                      </p:cBhvr>
                                      <p:to x="100000" y="100000"/>
                                    </p:animScale>
                                    <p:animScale>
                                      <p:cBhvr>
                                        <p:cTn id="47" dur="26">
                                          <p:stCondLst>
                                            <p:cond delay="1808"/>
                                          </p:stCondLst>
                                        </p:cTn>
                                        <p:tgtEl>
                                          <p:spTgt spid="16"/>
                                        </p:tgtEl>
                                      </p:cBhvr>
                                      <p:to x="100000" y="95000"/>
                                    </p:animScale>
                                    <p:animScale>
                                      <p:cBhvr>
                                        <p:cTn id="48" dur="166" decel="50000">
                                          <p:stCondLst>
                                            <p:cond delay="1834"/>
                                          </p:stCondLst>
                                        </p:cTn>
                                        <p:tgtEl>
                                          <p:spTgt spid="16"/>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circle(in)">
                                      <p:cBhvr>
                                        <p:cTn id="53" dur="20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randombar(horizontal)">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down)">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randombar(horizontal)">
                                      <p:cBhvr>
                                        <p:cTn id="73" dur="500"/>
                                        <p:tgtEl>
                                          <p:spTgt spid="28"/>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randombar(horizontal)">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randombar(horizontal)">
                                      <p:cBhvr>
                                        <p:cTn id="81" dur="500"/>
                                        <p:tgtEl>
                                          <p:spTgt spid="10"/>
                                        </p:tgtEl>
                                      </p:cBhvr>
                                    </p:animEffect>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circle(in)">
                                      <p:cBhvr>
                                        <p:cTn id="86" dur="2000"/>
                                        <p:tgtEl>
                                          <p:spTgt spid="15"/>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randombar(horizontal)">
                                      <p:cBhvr>
                                        <p:cTn id="91" dur="500"/>
                                        <p:tgtEl>
                                          <p:spTgt spid="14"/>
                                        </p:tgtEl>
                                      </p:cBhvr>
                                    </p:animEffect>
                                  </p:childTnLst>
                                </p:cTn>
                              </p:par>
                            </p:childTnLst>
                          </p:cTn>
                        </p:par>
                      </p:childTnLst>
                    </p:cTn>
                  </p:par>
                  <p:par>
                    <p:cTn id="92" fill="hold">
                      <p:stCondLst>
                        <p:cond delay="indefinite"/>
                      </p:stCondLst>
                      <p:childTnLst>
                        <p:par>
                          <p:cTn id="93" fill="hold">
                            <p:stCondLst>
                              <p:cond delay="0"/>
                            </p:stCondLst>
                            <p:childTnLst>
                              <p:par>
                                <p:cTn id="94" presetID="6" presetClass="entr" presetSubtype="16" fill="hold" nodeType="click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circle(in)">
                                      <p:cBhvr>
                                        <p:cTn id="96" dur="20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randombar(horizontal)">
                                      <p:cBhvr>
                                        <p:cTn id="101" dur="500"/>
                                        <p:tgtEl>
                                          <p:spTgt spid="20"/>
                                        </p:tgtEl>
                                      </p:cBhvr>
                                    </p:animEffect>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circle(in)">
                                      <p:cBhvr>
                                        <p:cTn id="106" dur="20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6" presetClass="entr" presetSubtype="16" fill="hold" nodeType="click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circle(in)">
                                      <p:cBhvr>
                                        <p:cTn id="111" dur="2000"/>
                                        <p:tgtEl>
                                          <p:spTgt spid="18"/>
                                        </p:tgtEl>
                                      </p:cBhvr>
                                    </p:animEffect>
                                  </p:childTnLst>
                                </p:cTn>
                              </p:par>
                            </p:childTnLst>
                          </p:cTn>
                        </p:par>
                      </p:childTnLst>
                    </p:cTn>
                  </p:par>
                  <p:par>
                    <p:cTn id="112" fill="hold">
                      <p:stCondLst>
                        <p:cond delay="indefinite"/>
                      </p:stCondLst>
                      <p:childTnLst>
                        <p:par>
                          <p:cTn id="113" fill="hold">
                            <p:stCondLst>
                              <p:cond delay="0"/>
                            </p:stCondLst>
                            <p:childTnLst>
                              <p:par>
                                <p:cTn id="114" presetID="14" presetClass="entr" presetSubtype="10" fill="hold" grpId="0" nodeType="click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randombar(horizontal)">
                                      <p:cBhvr>
                                        <p:cTn id="116" dur="500"/>
                                        <p:tgtEl>
                                          <p:spTgt spid="17"/>
                                        </p:tgtEl>
                                      </p:cBhvr>
                                    </p:animEffect>
                                  </p:childTnLst>
                                </p:cTn>
                              </p:par>
                            </p:childTnLst>
                          </p:cTn>
                        </p:par>
                      </p:childTnLst>
                    </p:cTn>
                  </p:par>
                  <p:par>
                    <p:cTn id="117" fill="hold">
                      <p:stCondLst>
                        <p:cond delay="indefinite"/>
                      </p:stCondLst>
                      <p:childTnLst>
                        <p:par>
                          <p:cTn id="118" fill="hold">
                            <p:stCondLst>
                              <p:cond delay="0"/>
                            </p:stCondLst>
                            <p:childTnLst>
                              <p:par>
                                <p:cTn id="119" presetID="6" presetClass="entr" presetSubtype="16" fill="hold" nodeType="click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circle(in)">
                                      <p:cBhvr>
                                        <p:cTn id="121" dur="2000"/>
                                        <p:tgtEl>
                                          <p:spTgt spid="24"/>
                                        </p:tgtEl>
                                      </p:cBhvr>
                                    </p:animEffect>
                                  </p:childTnLst>
                                </p:cTn>
                              </p:par>
                            </p:childTnLst>
                          </p:cTn>
                        </p:par>
                      </p:childTnLst>
                    </p:cTn>
                  </p:par>
                  <p:par>
                    <p:cTn id="122" fill="hold">
                      <p:stCondLst>
                        <p:cond delay="indefinite"/>
                      </p:stCondLst>
                      <p:childTnLst>
                        <p:par>
                          <p:cTn id="123" fill="hold">
                            <p:stCondLst>
                              <p:cond delay="0"/>
                            </p:stCondLst>
                            <p:childTnLst>
                              <p:par>
                                <p:cTn id="124" presetID="14" presetClass="entr" presetSubtype="10" fill="hold" grpId="0" nodeType="click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randombar(horizontal)">
                                      <p:cBhvr>
                                        <p:cTn id="126" dur="500"/>
                                        <p:tgtEl>
                                          <p:spTgt spid="26"/>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grpId="0" nodeType="clickEffect">
                                  <p:stCondLst>
                                    <p:cond delay="0"/>
                                  </p:stCondLst>
                                  <p:childTnLst>
                                    <p:set>
                                      <p:cBhvr>
                                        <p:cTn id="130" dur="1" fill="hold">
                                          <p:stCondLst>
                                            <p:cond delay="0"/>
                                          </p:stCondLst>
                                        </p:cTn>
                                        <p:tgtEl>
                                          <p:spTgt spid="19"/>
                                        </p:tgtEl>
                                        <p:attrNameLst>
                                          <p:attrName>style.visibility</p:attrName>
                                        </p:attrNameLst>
                                      </p:cBhvr>
                                      <p:to>
                                        <p:strVal val="visible"/>
                                      </p:to>
                                    </p:set>
                                    <p:animEffect transition="in" filter="randombar(horizontal)">
                                      <p:cBhvr>
                                        <p:cTn id="131" dur="500"/>
                                        <p:tgtEl>
                                          <p:spTgt spid="19"/>
                                        </p:tgtEl>
                                      </p:cBhvr>
                                    </p:animEffect>
                                  </p:childTnLst>
                                </p:cTn>
                              </p:par>
                            </p:childTnLst>
                          </p:cTn>
                        </p:par>
                      </p:childTnLst>
                    </p:cTn>
                  </p:par>
                  <p:par>
                    <p:cTn id="132" fill="hold">
                      <p:stCondLst>
                        <p:cond delay="indefinite"/>
                      </p:stCondLst>
                      <p:childTnLst>
                        <p:par>
                          <p:cTn id="133" fill="hold">
                            <p:stCondLst>
                              <p:cond delay="0"/>
                            </p:stCondLst>
                            <p:childTnLst>
                              <p:par>
                                <p:cTn id="134" presetID="6" presetClass="entr" presetSubtype="16" fill="hold" nodeType="clickEffect">
                                  <p:stCondLst>
                                    <p:cond delay="0"/>
                                  </p:stCondLst>
                                  <p:childTnLst>
                                    <p:set>
                                      <p:cBhvr>
                                        <p:cTn id="135" dur="1" fill="hold">
                                          <p:stCondLst>
                                            <p:cond delay="0"/>
                                          </p:stCondLst>
                                        </p:cTn>
                                        <p:tgtEl>
                                          <p:spTgt spid="25"/>
                                        </p:tgtEl>
                                        <p:attrNameLst>
                                          <p:attrName>style.visibility</p:attrName>
                                        </p:attrNameLst>
                                      </p:cBhvr>
                                      <p:to>
                                        <p:strVal val="visible"/>
                                      </p:to>
                                    </p:set>
                                    <p:animEffect transition="in" filter="circle(in)">
                                      <p:cBhvr>
                                        <p:cTn id="136" dur="2000"/>
                                        <p:tgtEl>
                                          <p:spTgt spid="25"/>
                                        </p:tgtEl>
                                      </p:cBhvr>
                                    </p:animEffect>
                                  </p:childTnLst>
                                </p:cTn>
                              </p:par>
                              <p:par>
                                <p:cTn id="137" presetID="6" presetClass="entr" presetSubtype="16" fill="hold" grpId="0" nodeType="withEffect">
                                  <p:stCondLst>
                                    <p:cond delay="0"/>
                                  </p:stCondLst>
                                  <p:childTnLst>
                                    <p:set>
                                      <p:cBhvr>
                                        <p:cTn id="138" dur="1" fill="hold">
                                          <p:stCondLst>
                                            <p:cond delay="0"/>
                                          </p:stCondLst>
                                        </p:cTn>
                                        <p:tgtEl>
                                          <p:spTgt spid="27"/>
                                        </p:tgtEl>
                                        <p:attrNameLst>
                                          <p:attrName>style.visibility</p:attrName>
                                        </p:attrNameLst>
                                      </p:cBhvr>
                                      <p:to>
                                        <p:strVal val="visible"/>
                                      </p:to>
                                    </p:set>
                                    <p:animEffect transition="in" filter="circle(in)">
                                      <p:cBhvr>
                                        <p:cTn id="139" dur="2000"/>
                                        <p:tgtEl>
                                          <p:spTgt spid="27"/>
                                        </p:tgtEl>
                                      </p:cBhvr>
                                    </p:animEffect>
                                  </p:childTnLst>
                                </p:cTn>
                              </p:par>
                            </p:childTnLst>
                          </p:cTn>
                        </p:par>
                      </p:childTnLst>
                    </p:cTn>
                  </p:par>
                  <p:par>
                    <p:cTn id="140" fill="hold">
                      <p:stCondLst>
                        <p:cond delay="indefinite"/>
                      </p:stCondLst>
                      <p:childTnLst>
                        <p:par>
                          <p:cTn id="141" fill="hold">
                            <p:stCondLst>
                              <p:cond delay="0"/>
                            </p:stCondLst>
                            <p:childTnLst>
                              <p:par>
                                <p:cTn id="142" presetID="14" presetClass="entr" presetSubtype="10" fill="hold" grpId="0" nodeType="clickEffect">
                                  <p:stCondLst>
                                    <p:cond delay="0"/>
                                  </p:stCondLst>
                                  <p:childTnLst>
                                    <p:set>
                                      <p:cBhvr>
                                        <p:cTn id="143" dur="1" fill="hold">
                                          <p:stCondLst>
                                            <p:cond delay="0"/>
                                          </p:stCondLst>
                                        </p:cTn>
                                        <p:tgtEl>
                                          <p:spTgt spid="9"/>
                                        </p:tgtEl>
                                        <p:attrNameLst>
                                          <p:attrName>style.visibility</p:attrName>
                                        </p:attrNameLst>
                                      </p:cBhvr>
                                      <p:to>
                                        <p:strVal val="visible"/>
                                      </p:to>
                                    </p:set>
                                    <p:animEffect transition="in" filter="randombar(horizontal)">
                                      <p:cBhvr>
                                        <p:cTn id="144" dur="500"/>
                                        <p:tgtEl>
                                          <p:spTgt spid="9"/>
                                        </p:tgtEl>
                                      </p:cBhvr>
                                    </p:animEffect>
                                  </p:childTnLst>
                                </p:cTn>
                              </p:par>
                            </p:childTnLst>
                          </p:cTn>
                        </p:par>
                      </p:childTnLst>
                    </p:cTn>
                  </p:par>
                  <p:par>
                    <p:cTn id="145" fill="hold">
                      <p:stCondLst>
                        <p:cond delay="indefinite"/>
                      </p:stCondLst>
                      <p:childTnLst>
                        <p:par>
                          <p:cTn id="146" fill="hold">
                            <p:stCondLst>
                              <p:cond delay="0"/>
                            </p:stCondLst>
                            <p:childTnLst>
                              <p:par>
                                <p:cTn id="147" presetID="6" presetClass="entr" presetSubtype="16" fill="hold" nodeType="clickEffect">
                                  <p:stCondLst>
                                    <p:cond delay="0"/>
                                  </p:stCondLst>
                                  <p:childTnLst>
                                    <p:set>
                                      <p:cBhvr>
                                        <p:cTn id="148" dur="1" fill="hold">
                                          <p:stCondLst>
                                            <p:cond delay="0"/>
                                          </p:stCondLst>
                                        </p:cTn>
                                        <p:tgtEl>
                                          <p:spTgt spid="23"/>
                                        </p:tgtEl>
                                        <p:attrNameLst>
                                          <p:attrName>style.visibility</p:attrName>
                                        </p:attrNameLst>
                                      </p:cBhvr>
                                      <p:to>
                                        <p:strVal val="visible"/>
                                      </p:to>
                                    </p:set>
                                    <p:animEffect transition="in" filter="circle(in)">
                                      <p:cBhvr>
                                        <p:cTn id="149"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animBg="1"/>
      <p:bldP spid="10" grpId="0" animBg="1"/>
      <p:bldP spid="14" grpId="0" animBg="1"/>
      <p:bldP spid="16" grpId="0" animBg="1"/>
      <p:bldP spid="17" grpId="0" animBg="1"/>
      <p:bldP spid="19" grpId="0" animBg="1"/>
      <p:bldP spid="20" grpId="0" animBg="1"/>
      <p:bldP spid="26" grpId="0" animBg="1"/>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9C23A6-CADD-4D96-B741-415021B035EF}"/>
              </a:ext>
            </a:extLst>
          </p:cNvPr>
          <p:cNvSpPr txBox="1"/>
          <p:nvPr/>
        </p:nvSpPr>
        <p:spPr>
          <a:xfrm>
            <a:off x="921488" y="1167086"/>
            <a:ext cx="7527852" cy="1669496"/>
          </a:xfrm>
          <a:prstGeom prst="rect">
            <a:avLst/>
          </a:prstGeom>
          <a:noFill/>
        </p:spPr>
        <p:txBody>
          <a:bodyPr wrap="square" numCol="1" rtlCol="0">
            <a:spAutoFit/>
          </a:bodyPr>
          <a:lstStyle/>
          <a:p>
            <a:pPr algn="just">
              <a:lnSpc>
                <a:spcPct val="150000"/>
              </a:lnSpc>
            </a:pPr>
            <a:r>
              <a:rPr lang="en-IN"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When Box is having 1 mask left:-</a:t>
            </a:r>
          </a:p>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	When the box is having last mask left then in this situation the message that will be shown on display will be “OUT OF MASK…”, in this case if some one presses any key then the system will be reset and stop its detection and will not start detection till operator puts masks in container. </a:t>
            </a:r>
          </a:p>
        </p:txBody>
      </p:sp>
      <p:sp>
        <p:nvSpPr>
          <p:cNvPr id="5" name="Google Shape;359;p14">
            <a:extLst>
              <a:ext uri="{FF2B5EF4-FFF2-40B4-BE49-F238E27FC236}">
                <a16:creationId xmlns:a16="http://schemas.microsoft.com/office/drawing/2014/main" id="{D46A2D20-0C5B-49ED-91CC-8B54BC98FADB}"/>
              </a:ext>
            </a:extLst>
          </p:cNvPr>
          <p:cNvSpPr txBox="1">
            <a:spLocks/>
          </p:cNvSpPr>
          <p:nvPr/>
        </p:nvSpPr>
        <p:spPr>
          <a:xfrm>
            <a:off x="1866014" y="895790"/>
            <a:ext cx="5638800" cy="27129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Mask count maintenance </a:t>
            </a:r>
          </a:p>
        </p:txBody>
      </p:sp>
      <p:pic>
        <p:nvPicPr>
          <p:cNvPr id="6" name="Picture 5">
            <a:extLst>
              <a:ext uri="{FF2B5EF4-FFF2-40B4-BE49-F238E27FC236}">
                <a16:creationId xmlns:a16="http://schemas.microsoft.com/office/drawing/2014/main" id="{7618EC7C-31DB-467E-8B95-C95E97A5459D}"/>
              </a:ext>
            </a:extLst>
          </p:cNvPr>
          <p:cNvPicPr>
            <a:picLocks noChangeAspect="1"/>
          </p:cNvPicPr>
          <p:nvPr/>
        </p:nvPicPr>
        <p:blipFill>
          <a:blip r:embed="rId2"/>
          <a:stretch>
            <a:fillRect/>
          </a:stretch>
        </p:blipFill>
        <p:spPr>
          <a:xfrm>
            <a:off x="2745101" y="2881798"/>
            <a:ext cx="3880625" cy="1094616"/>
          </a:xfrm>
          <a:prstGeom prst="rect">
            <a:avLst/>
          </a:prstGeom>
          <a:ln>
            <a:noFill/>
          </a:ln>
          <a:effectLst>
            <a:softEdge rad="112500"/>
          </a:effectLst>
        </p:spPr>
      </p:pic>
      <p:pic>
        <p:nvPicPr>
          <p:cNvPr id="7" name="Picture 6">
            <a:extLst>
              <a:ext uri="{FF2B5EF4-FFF2-40B4-BE49-F238E27FC236}">
                <a16:creationId xmlns:a16="http://schemas.microsoft.com/office/drawing/2014/main" id="{6E6D95AA-1E24-4EC3-B154-D91FDFA32FB8}"/>
              </a:ext>
            </a:extLst>
          </p:cNvPr>
          <p:cNvPicPr>
            <a:picLocks noChangeAspect="1"/>
          </p:cNvPicPr>
          <p:nvPr/>
        </p:nvPicPr>
        <p:blipFill>
          <a:blip r:embed="rId3"/>
          <a:stretch>
            <a:fillRect/>
          </a:stretch>
        </p:blipFill>
        <p:spPr>
          <a:xfrm>
            <a:off x="496834" y="3766956"/>
            <a:ext cx="1362091" cy="1269055"/>
          </a:xfrm>
          <a:prstGeom prst="ellipse">
            <a:avLst/>
          </a:prstGeom>
          <a:ln>
            <a:noFill/>
          </a:ln>
          <a:effectLst>
            <a:softEdge rad="112500"/>
          </a:effectLst>
        </p:spPr>
      </p:pic>
    </p:spTree>
    <p:extLst>
      <p:ext uri="{BB962C8B-B14F-4D97-AF65-F5344CB8AC3E}">
        <p14:creationId xmlns:p14="http://schemas.microsoft.com/office/powerpoint/2010/main" val="102674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F247551-A358-4C73-98DE-366B15AB9185}"/>
              </a:ext>
            </a:extLst>
          </p:cNvPr>
          <p:cNvSpPr txBox="1"/>
          <p:nvPr/>
        </p:nvSpPr>
        <p:spPr>
          <a:xfrm>
            <a:off x="262270" y="1029724"/>
            <a:ext cx="7933617" cy="2962158"/>
          </a:xfrm>
          <a:prstGeom prst="rect">
            <a:avLst/>
          </a:prstGeom>
          <a:noFill/>
        </p:spPr>
        <p:txBody>
          <a:bodyPr wrap="square" numCol="1" rtlCol="0">
            <a:spAutoFit/>
          </a:bodyPr>
          <a:lstStyle/>
          <a:p>
            <a:pPr algn="just">
              <a:lnSpc>
                <a:spcPct val="150000"/>
              </a:lnSpc>
            </a:pPr>
            <a:r>
              <a:rPr lang="en-IN"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system keeps count of masks :-</a:t>
            </a:r>
          </a:p>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	As soon as operator enters amount of masks he inserted in the container our system starts working and starts its main task of detection and display. Now if person is having his mask he will move on ignoring the message displayed but if he not having one then we had instructed him to take one from container through our display messages. Now as soon as he enters his hand inside the container to pick a mask for him the second PIR sensor installed inside the mask container will detect the motion of hand will send signal and that signal will show its output on display by doing decrement in present number of masks in container. In this way after each mask pick the present amount will be decremented by one. In this way we are keeping track of  number of masks available to us. </a:t>
            </a:r>
          </a:p>
        </p:txBody>
      </p:sp>
      <p:sp>
        <p:nvSpPr>
          <p:cNvPr id="22" name="Google Shape;359;p14">
            <a:extLst>
              <a:ext uri="{FF2B5EF4-FFF2-40B4-BE49-F238E27FC236}">
                <a16:creationId xmlns:a16="http://schemas.microsoft.com/office/drawing/2014/main" id="{73CD906B-11D2-478A-8AAC-B510A540E99B}"/>
              </a:ext>
            </a:extLst>
          </p:cNvPr>
          <p:cNvSpPr txBox="1">
            <a:spLocks/>
          </p:cNvSpPr>
          <p:nvPr/>
        </p:nvSpPr>
        <p:spPr>
          <a:xfrm>
            <a:off x="1376915" y="482951"/>
            <a:ext cx="5638800" cy="27129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Mask count maintenance </a:t>
            </a:r>
          </a:p>
        </p:txBody>
      </p:sp>
    </p:spTree>
    <p:extLst>
      <p:ext uri="{BB962C8B-B14F-4D97-AF65-F5344CB8AC3E}">
        <p14:creationId xmlns:p14="http://schemas.microsoft.com/office/powerpoint/2010/main" val="233335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fade">
                                      <p:cBhvr>
                                        <p:cTn id="17" dur="1000"/>
                                        <p:tgtEl>
                                          <p:spTgt spid="21">
                                            <p:txEl>
                                              <p:pRg st="1" end="1"/>
                                            </p:txEl>
                                          </p:spTgt>
                                        </p:tgtEl>
                                      </p:cBhvr>
                                    </p:animEffect>
                                    <p:anim calcmode="lin" valueType="num">
                                      <p:cBhvr>
                                        <p:cTn id="18"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66C0F50-0CD7-495D-97A1-0D59F1194664}"/>
              </a:ext>
            </a:extLst>
          </p:cNvPr>
          <p:cNvSpPr>
            <a:spLocks noGrp="1"/>
          </p:cNvSpPr>
          <p:nvPr>
            <p:ph type="subTitle" idx="1"/>
          </p:nvPr>
        </p:nvSpPr>
        <p:spPr>
          <a:xfrm>
            <a:off x="1858746" y="1331084"/>
            <a:ext cx="5426508" cy="1091811"/>
          </a:xfrm>
        </p:spPr>
        <p:txBody>
          <a:bodyPr numCol="2"/>
          <a:lstStyle/>
          <a:p>
            <a:pPr marL="342900" indent="-342900" algn="l">
              <a:lnSpc>
                <a:spcPct val="150000"/>
              </a:lnSpc>
              <a:buClr>
                <a:schemeClr val="tx1"/>
              </a:buClr>
              <a:buFont typeface="+mj-lt"/>
              <a:buAutoNum type="arabicPeriod"/>
            </a:pPr>
            <a:r>
              <a:rPr lang="en-IN" sz="1600" dirty="0">
                <a:solidFill>
                  <a:schemeClr val="tx1">
                    <a:lumMod val="75000"/>
                  </a:schemeClr>
                </a:solidFill>
                <a:latin typeface="Times New Roman" panose="02020603050405020304" pitchFamily="18" charset="0"/>
                <a:cs typeface="Times New Roman" panose="02020603050405020304" pitchFamily="18" charset="0"/>
              </a:rPr>
              <a:t>Arduino UNO </a:t>
            </a:r>
          </a:p>
          <a:p>
            <a:pPr marL="342900" indent="-342900" algn="l">
              <a:lnSpc>
                <a:spcPct val="150000"/>
              </a:lnSpc>
              <a:buClr>
                <a:schemeClr val="tx1"/>
              </a:buClr>
              <a:buFont typeface="+mj-lt"/>
              <a:buAutoNum type="arabicPeriod"/>
            </a:pPr>
            <a:r>
              <a:rPr lang="en-IN" sz="1600" dirty="0">
                <a:solidFill>
                  <a:schemeClr val="tx1">
                    <a:lumMod val="75000"/>
                  </a:schemeClr>
                </a:solidFill>
                <a:latin typeface="Times New Roman" panose="02020603050405020304" pitchFamily="18" charset="0"/>
                <a:cs typeface="Times New Roman" panose="02020603050405020304" pitchFamily="18" charset="0"/>
              </a:rPr>
              <a:t>Bread Board</a:t>
            </a:r>
          </a:p>
          <a:p>
            <a:pPr marL="342900" indent="-342900" algn="l">
              <a:lnSpc>
                <a:spcPct val="150000"/>
              </a:lnSpc>
              <a:buClr>
                <a:schemeClr val="tx1"/>
              </a:buClr>
              <a:buFont typeface="+mj-lt"/>
              <a:buAutoNum type="arabicPeriod"/>
            </a:pPr>
            <a:r>
              <a:rPr lang="en-IN" sz="1600" dirty="0">
                <a:solidFill>
                  <a:schemeClr val="tx1">
                    <a:lumMod val="75000"/>
                  </a:schemeClr>
                </a:solidFill>
                <a:latin typeface="Times New Roman" panose="02020603050405020304" pitchFamily="18" charset="0"/>
                <a:cs typeface="Times New Roman" panose="02020603050405020304" pitchFamily="18" charset="0"/>
              </a:rPr>
              <a:t>Multiple Jumper Wire</a:t>
            </a:r>
          </a:p>
          <a:p>
            <a:pPr marL="342900" indent="-342900" algn="l">
              <a:lnSpc>
                <a:spcPct val="150000"/>
              </a:lnSpc>
              <a:buClr>
                <a:schemeClr val="tx1"/>
              </a:buClr>
              <a:buFont typeface="+mj-lt"/>
              <a:buAutoNum type="arabicPeriod"/>
            </a:pPr>
            <a:r>
              <a:rPr lang="en-IN" sz="1600" dirty="0">
                <a:solidFill>
                  <a:schemeClr val="tx1">
                    <a:lumMod val="75000"/>
                  </a:schemeClr>
                </a:solidFill>
                <a:latin typeface="Times New Roman" panose="02020603050405020304" pitchFamily="18" charset="0"/>
                <a:cs typeface="Times New Roman" panose="02020603050405020304" pitchFamily="18" charset="0"/>
              </a:rPr>
              <a:t>Programming Cable</a:t>
            </a:r>
          </a:p>
          <a:p>
            <a:pPr marL="342900" indent="-342900" algn="l">
              <a:lnSpc>
                <a:spcPct val="150000"/>
              </a:lnSpc>
              <a:buClr>
                <a:schemeClr val="tx1"/>
              </a:buClr>
              <a:buFont typeface="+mj-lt"/>
              <a:buAutoNum type="arabicPeriod"/>
            </a:pPr>
            <a:r>
              <a:rPr lang="en-IN" sz="1600" dirty="0">
                <a:solidFill>
                  <a:schemeClr val="tx1">
                    <a:lumMod val="75000"/>
                  </a:schemeClr>
                </a:solidFill>
                <a:latin typeface="Times New Roman" panose="02020603050405020304" pitchFamily="18" charset="0"/>
                <a:cs typeface="Times New Roman" panose="02020603050405020304" pitchFamily="18" charset="0"/>
              </a:rPr>
              <a:t>PIR Sensor (2)</a:t>
            </a:r>
          </a:p>
          <a:p>
            <a:pPr marL="342900" indent="-342900" algn="l">
              <a:lnSpc>
                <a:spcPct val="150000"/>
              </a:lnSpc>
              <a:buClr>
                <a:schemeClr val="tx1"/>
              </a:buClr>
              <a:buFont typeface="+mj-lt"/>
              <a:buAutoNum type="arabicPeriod"/>
            </a:pPr>
            <a:r>
              <a:rPr lang="en-IN" sz="1600" dirty="0">
                <a:solidFill>
                  <a:schemeClr val="tx1">
                    <a:lumMod val="75000"/>
                  </a:schemeClr>
                </a:solidFill>
                <a:latin typeface="Times New Roman" panose="02020603050405020304" pitchFamily="18" charset="0"/>
                <a:cs typeface="Times New Roman" panose="02020603050405020304" pitchFamily="18" charset="0"/>
              </a:rPr>
              <a:t>Potentiometer</a:t>
            </a:r>
          </a:p>
          <a:p>
            <a:pPr marL="342900" indent="-342900" algn="l">
              <a:lnSpc>
                <a:spcPct val="150000"/>
              </a:lnSpc>
              <a:buClr>
                <a:schemeClr val="tx1"/>
              </a:buClr>
              <a:buFont typeface="+mj-lt"/>
              <a:buAutoNum type="arabicPeriod"/>
            </a:pPr>
            <a:r>
              <a:rPr lang="en-IN" sz="1600" dirty="0">
                <a:solidFill>
                  <a:schemeClr val="tx1">
                    <a:lumMod val="75000"/>
                  </a:schemeClr>
                </a:solidFill>
                <a:latin typeface="Times New Roman" panose="02020603050405020304" pitchFamily="18" charset="0"/>
                <a:cs typeface="Times New Roman" panose="02020603050405020304" pitchFamily="18" charset="0"/>
              </a:rPr>
              <a:t>220 ohm Resistor</a:t>
            </a:r>
          </a:p>
          <a:p>
            <a:pPr marL="342900" indent="-342900" algn="l">
              <a:lnSpc>
                <a:spcPct val="150000"/>
              </a:lnSpc>
              <a:buClr>
                <a:schemeClr val="tx1"/>
              </a:buClr>
              <a:buFont typeface="+mj-lt"/>
              <a:buAutoNum type="arabicPeriod"/>
            </a:pPr>
            <a:r>
              <a:rPr lang="en-IN" sz="1600" dirty="0">
                <a:solidFill>
                  <a:schemeClr val="tx1">
                    <a:lumMod val="75000"/>
                  </a:schemeClr>
                </a:solidFill>
                <a:latin typeface="Times New Roman" panose="02020603050405020304" pitchFamily="18" charset="0"/>
                <a:cs typeface="Times New Roman" panose="02020603050405020304" pitchFamily="18" charset="0"/>
              </a:rPr>
              <a:t>Keypad (4*4)</a:t>
            </a:r>
          </a:p>
          <a:p>
            <a:pPr marL="342900" indent="-342900" algn="l">
              <a:lnSpc>
                <a:spcPct val="150000"/>
              </a:lnSpc>
              <a:buClr>
                <a:schemeClr val="tx1"/>
              </a:buClr>
              <a:buFont typeface="+mj-lt"/>
              <a:buAutoNum type="arabicPeriod"/>
            </a:pPr>
            <a:r>
              <a:rPr lang="en-IN" sz="1600" dirty="0">
                <a:solidFill>
                  <a:schemeClr val="tx1">
                    <a:lumMod val="75000"/>
                  </a:schemeClr>
                </a:solidFill>
                <a:latin typeface="Times New Roman" panose="02020603050405020304" pitchFamily="18" charset="0"/>
                <a:cs typeface="Times New Roman" panose="02020603050405020304" pitchFamily="18" charset="0"/>
              </a:rPr>
              <a:t>Buzzer</a:t>
            </a:r>
          </a:p>
          <a:p>
            <a:pPr marL="342900" indent="-342900" algn="l">
              <a:lnSpc>
                <a:spcPct val="150000"/>
              </a:lnSpc>
              <a:buClr>
                <a:schemeClr val="tx1"/>
              </a:buClr>
              <a:buFont typeface="+mj-lt"/>
              <a:buAutoNum type="arabicPeriod"/>
            </a:pPr>
            <a:r>
              <a:rPr lang="en-IN" sz="1600" dirty="0">
                <a:solidFill>
                  <a:schemeClr val="tx1">
                    <a:lumMod val="75000"/>
                  </a:schemeClr>
                </a:solidFill>
                <a:latin typeface="Times New Roman" panose="02020603050405020304" pitchFamily="18" charset="0"/>
                <a:cs typeface="Times New Roman" panose="02020603050405020304" pitchFamily="18" charset="0"/>
              </a:rPr>
              <a:t>LCD Display (16*2) </a:t>
            </a:r>
          </a:p>
          <a:p>
            <a:endParaRPr lang="en-IN" sz="3600" dirty="0"/>
          </a:p>
        </p:txBody>
      </p:sp>
      <p:sp>
        <p:nvSpPr>
          <p:cNvPr id="4" name="Google Shape;396;p39">
            <a:extLst>
              <a:ext uri="{FF2B5EF4-FFF2-40B4-BE49-F238E27FC236}">
                <a16:creationId xmlns:a16="http://schemas.microsoft.com/office/drawing/2014/main" id="{AF42B029-F44D-478A-9D7D-395F3988F540}"/>
              </a:ext>
            </a:extLst>
          </p:cNvPr>
          <p:cNvSpPr txBox="1">
            <a:spLocks/>
          </p:cNvSpPr>
          <p:nvPr/>
        </p:nvSpPr>
        <p:spPr>
          <a:xfrm>
            <a:off x="1452512" y="510363"/>
            <a:ext cx="5638799" cy="49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1pPr>
            <a:lvl2pPr marR="0" lvl="1"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2pPr>
            <a:lvl3pPr marR="0" lvl="2"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3pPr>
            <a:lvl4pPr marR="0" lvl="3"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4pPr>
            <a:lvl5pPr marR="0" lvl="4"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5pPr>
            <a:lvl6pPr marR="0" lvl="5"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6pPr>
            <a:lvl7pPr marR="0" lvl="6"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7pPr>
            <a:lvl8pPr marR="0" lvl="7"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8pPr>
            <a:lvl9pPr marR="0" lvl="8"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9pPr>
          </a:lstStyle>
          <a:p>
            <a:pPr algn="ctr"/>
            <a:r>
              <a:rPr lang="en-IN" dirty="0"/>
              <a:t>6. COMPONENTS</a:t>
            </a:r>
          </a:p>
        </p:txBody>
      </p:sp>
    </p:spTree>
    <p:extLst>
      <p:ext uri="{BB962C8B-B14F-4D97-AF65-F5344CB8AC3E}">
        <p14:creationId xmlns:p14="http://schemas.microsoft.com/office/powerpoint/2010/main" val="13563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9;p17">
            <a:extLst>
              <a:ext uri="{FF2B5EF4-FFF2-40B4-BE49-F238E27FC236}">
                <a16:creationId xmlns:a16="http://schemas.microsoft.com/office/drawing/2014/main" id="{FAFEA26D-9F2A-4A6C-9470-CD324C31095E}"/>
              </a:ext>
            </a:extLst>
          </p:cNvPr>
          <p:cNvSpPr/>
          <p:nvPr/>
        </p:nvSpPr>
        <p:spPr>
          <a:xfrm rot="-5400000">
            <a:off x="208200" y="468800"/>
            <a:ext cx="2691900" cy="3108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 name="Google Shape;380;p17">
            <a:extLst>
              <a:ext uri="{FF2B5EF4-FFF2-40B4-BE49-F238E27FC236}">
                <a16:creationId xmlns:a16="http://schemas.microsoft.com/office/drawing/2014/main" id="{C93B63C7-5F77-4ABB-9C3B-18B5C3DB0229}"/>
              </a:ext>
            </a:extLst>
          </p:cNvPr>
          <p:cNvSpPr txBox="1">
            <a:spLocks/>
          </p:cNvSpPr>
          <p:nvPr/>
        </p:nvSpPr>
        <p:spPr>
          <a:xfrm>
            <a:off x="2419297" y="17692"/>
            <a:ext cx="4305406" cy="511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1pPr>
            <a:lvl2pPr marR="0" lvl="1"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2pPr>
            <a:lvl3pPr marR="0" lvl="2"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3pPr>
            <a:lvl4pPr marR="0" lvl="3"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4pPr>
            <a:lvl5pPr marR="0" lvl="4"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5pPr>
            <a:lvl6pPr marR="0" lvl="5"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6pPr>
            <a:lvl7pPr marR="0" lvl="6"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7pPr>
            <a:lvl8pPr marR="0" lvl="7"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8pPr>
            <a:lvl9pPr marR="0" lvl="8"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9pPr>
          </a:lstStyle>
          <a:p>
            <a:pPr algn="ctr"/>
            <a:r>
              <a:rPr lang="en-IN" sz="2600" dirty="0"/>
              <a:t>Arduino UNO</a:t>
            </a:r>
          </a:p>
        </p:txBody>
      </p:sp>
      <p:pic>
        <p:nvPicPr>
          <p:cNvPr id="5" name="Picture 4">
            <a:extLst>
              <a:ext uri="{FF2B5EF4-FFF2-40B4-BE49-F238E27FC236}">
                <a16:creationId xmlns:a16="http://schemas.microsoft.com/office/drawing/2014/main" id="{F9F6DFA7-38CE-4639-8069-017C87F971B7}"/>
              </a:ext>
            </a:extLst>
          </p:cNvPr>
          <p:cNvPicPr>
            <a:picLocks noChangeAspect="1"/>
          </p:cNvPicPr>
          <p:nvPr/>
        </p:nvPicPr>
        <p:blipFill>
          <a:blip r:embed="rId2"/>
          <a:stretch>
            <a:fillRect/>
          </a:stretch>
        </p:blipFill>
        <p:spPr>
          <a:xfrm>
            <a:off x="492655" y="1196897"/>
            <a:ext cx="2141034" cy="1605775"/>
          </a:xfrm>
          <a:prstGeom prst="ellipse">
            <a:avLst/>
          </a:prstGeom>
          <a:ln>
            <a:noFill/>
          </a:ln>
          <a:effectLst>
            <a:softEdge rad="112500"/>
          </a:effectLst>
        </p:spPr>
      </p:pic>
      <p:sp>
        <p:nvSpPr>
          <p:cNvPr id="6" name="TextBox 5">
            <a:extLst>
              <a:ext uri="{FF2B5EF4-FFF2-40B4-BE49-F238E27FC236}">
                <a16:creationId xmlns:a16="http://schemas.microsoft.com/office/drawing/2014/main" id="{B91E180E-2695-4E79-B160-F935383AB8FC}"/>
              </a:ext>
            </a:extLst>
          </p:cNvPr>
          <p:cNvSpPr txBox="1"/>
          <p:nvPr/>
        </p:nvSpPr>
        <p:spPr>
          <a:xfrm>
            <a:off x="3108300" y="533220"/>
            <a:ext cx="4991100" cy="4254819"/>
          </a:xfrm>
          <a:prstGeom prst="rect">
            <a:avLst/>
          </a:prstGeom>
          <a:noFill/>
        </p:spPr>
        <p:txBody>
          <a:bodyPr wrap="square" rtlCol="0">
            <a:spAutoFit/>
          </a:bodyPr>
          <a:lstStyle/>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The Arduino UNO is an open-source microcontroller board based on the </a:t>
            </a:r>
            <a:r>
              <a:rPr lang="en-IN" b="1" dirty="0">
                <a:solidFill>
                  <a:srgbClr val="7030A0"/>
                </a:solidFill>
                <a:latin typeface="Times New Roman" panose="02020603050405020304" pitchFamily="18" charset="0"/>
                <a:cs typeface="Times New Roman" panose="02020603050405020304" pitchFamily="18" charset="0"/>
              </a:rPr>
              <a:t>Microchip ATmega328P </a:t>
            </a:r>
            <a:r>
              <a:rPr lang="en-IN" dirty="0">
                <a:solidFill>
                  <a:schemeClr val="tx1"/>
                </a:solidFill>
                <a:latin typeface="Times New Roman" panose="02020603050405020304" pitchFamily="18" charset="0"/>
                <a:cs typeface="Times New Roman" panose="02020603050405020304" pitchFamily="18" charset="0"/>
              </a:rPr>
              <a:t>microcontroller and developed by Arduino.cc [3]. The board is equipped with set of digital and </a:t>
            </a:r>
            <a:r>
              <a:rPr lang="en-IN" dirty="0" err="1">
                <a:solidFill>
                  <a:schemeClr val="tx1"/>
                </a:solidFill>
                <a:latin typeface="Times New Roman" panose="02020603050405020304" pitchFamily="18" charset="0"/>
                <a:cs typeface="Times New Roman" panose="02020603050405020304" pitchFamily="18" charset="0"/>
              </a:rPr>
              <a:t>analog</a:t>
            </a:r>
            <a:r>
              <a:rPr lang="en-IN" dirty="0">
                <a:solidFill>
                  <a:schemeClr val="tx1"/>
                </a:solidFill>
                <a:latin typeface="Times New Roman" panose="02020603050405020304" pitchFamily="18" charset="0"/>
                <a:cs typeface="Times New Roman" panose="02020603050405020304" pitchFamily="18" charset="0"/>
              </a:rPr>
              <a:t> input/output pins that may be interfaced to various expansion boards and other circuits. The board has </a:t>
            </a:r>
            <a:r>
              <a:rPr lang="en-IN" b="1" dirty="0">
                <a:solidFill>
                  <a:srgbClr val="0070C0"/>
                </a:solidFill>
                <a:latin typeface="Times New Roman" panose="02020603050405020304" pitchFamily="18" charset="0"/>
                <a:cs typeface="Times New Roman" panose="02020603050405020304" pitchFamily="18" charset="0"/>
              </a:rPr>
              <a:t>14 digital </a:t>
            </a:r>
            <a:r>
              <a:rPr lang="en-IN" b="1" dirty="0">
                <a:solidFill>
                  <a:schemeClr val="tx1"/>
                </a:solidFill>
                <a:latin typeface="Times New Roman" panose="02020603050405020304" pitchFamily="18" charset="0"/>
                <a:cs typeface="Times New Roman" panose="02020603050405020304" pitchFamily="18" charset="0"/>
              </a:rPr>
              <a:t>I/O </a:t>
            </a:r>
            <a:r>
              <a:rPr lang="en-IN" dirty="0">
                <a:solidFill>
                  <a:schemeClr val="tx1"/>
                </a:solidFill>
                <a:latin typeface="Times New Roman" panose="02020603050405020304" pitchFamily="18" charset="0"/>
                <a:cs typeface="Times New Roman" panose="02020603050405020304" pitchFamily="18" charset="0"/>
              </a:rPr>
              <a:t>pins (Six capable of PWM output), </a:t>
            </a:r>
            <a:r>
              <a:rPr lang="en-IN" b="1" dirty="0">
                <a:solidFill>
                  <a:srgbClr val="0070C0"/>
                </a:solidFill>
                <a:latin typeface="Times New Roman" panose="02020603050405020304" pitchFamily="18" charset="0"/>
                <a:cs typeface="Times New Roman" panose="02020603050405020304" pitchFamily="18" charset="0"/>
              </a:rPr>
              <a:t>6 </a:t>
            </a:r>
            <a:r>
              <a:rPr lang="en-IN" b="1" dirty="0" err="1">
                <a:solidFill>
                  <a:srgbClr val="0070C0"/>
                </a:solidFill>
                <a:latin typeface="Times New Roman" panose="02020603050405020304" pitchFamily="18" charset="0"/>
                <a:cs typeface="Times New Roman" panose="02020603050405020304" pitchFamily="18" charset="0"/>
              </a:rPr>
              <a:t>analog</a:t>
            </a:r>
            <a:r>
              <a:rPr lang="en-IN" b="1" dirty="0">
                <a:solidFill>
                  <a:srgbClr val="0070C0"/>
                </a:solidFill>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I/O </a:t>
            </a:r>
            <a:r>
              <a:rPr lang="en-IN" dirty="0">
                <a:solidFill>
                  <a:schemeClr val="tx1"/>
                </a:solidFill>
                <a:latin typeface="Times New Roman" panose="02020603050405020304" pitchFamily="18" charset="0"/>
                <a:cs typeface="Times New Roman" panose="02020603050405020304" pitchFamily="18" charset="0"/>
              </a:rPr>
              <a:t>pins, and is programmable with the Arduino IDE (integrated development environment), via a type B USB cable [4]. It can be powered by the USB cable or by an external </a:t>
            </a:r>
            <a:r>
              <a:rPr lang="en-IN" b="1" dirty="0">
                <a:solidFill>
                  <a:srgbClr val="0070C0"/>
                </a:solidFill>
                <a:latin typeface="Times New Roman" panose="02020603050405020304" pitchFamily="18" charset="0"/>
                <a:cs typeface="Times New Roman" panose="02020603050405020304" pitchFamily="18" charset="0"/>
              </a:rPr>
              <a:t>9V</a:t>
            </a:r>
            <a:r>
              <a:rPr lang="en-IN" b="1" dirty="0">
                <a:solidFill>
                  <a:schemeClr val="tx1"/>
                </a:solidFill>
                <a:latin typeface="Times New Roman" panose="02020603050405020304" pitchFamily="18" charset="0"/>
                <a:cs typeface="Times New Roman" panose="02020603050405020304" pitchFamily="18" charset="0"/>
              </a:rPr>
              <a:t> battery </a:t>
            </a:r>
            <a:r>
              <a:rPr lang="en-IN" dirty="0">
                <a:solidFill>
                  <a:schemeClr val="tx1"/>
                </a:solidFill>
                <a:latin typeface="Times New Roman" panose="02020603050405020304" pitchFamily="18" charset="0"/>
                <a:cs typeface="Times New Roman" panose="02020603050405020304" pitchFamily="18" charset="0"/>
              </a:rPr>
              <a:t>, though it accepts voltage between </a:t>
            </a:r>
            <a:r>
              <a:rPr lang="en-IN" b="1" dirty="0">
                <a:solidFill>
                  <a:srgbClr val="0070C0"/>
                </a:solidFill>
                <a:latin typeface="Times New Roman" panose="02020603050405020304" pitchFamily="18" charset="0"/>
                <a:cs typeface="Times New Roman" panose="02020603050405020304" pitchFamily="18" charset="0"/>
              </a:rPr>
              <a:t>7-20 V</a:t>
            </a:r>
            <a:r>
              <a:rPr lang="en-IN" b="1" dirty="0">
                <a:solidFill>
                  <a:schemeClr val="tx1"/>
                </a:solidFill>
                <a:latin typeface="Times New Roman" panose="02020603050405020304" pitchFamily="18" charset="0"/>
                <a:cs typeface="Times New Roman" panose="02020603050405020304" pitchFamily="18" charset="0"/>
              </a:rPr>
              <a:t>.</a:t>
            </a:r>
            <a:r>
              <a:rPr lang="en-IN" dirty="0">
                <a:solidFill>
                  <a:schemeClr val="tx1"/>
                </a:solidFill>
                <a:latin typeface="Times New Roman" panose="02020603050405020304" pitchFamily="18" charset="0"/>
                <a:cs typeface="Times New Roman" panose="02020603050405020304" pitchFamily="18" charset="0"/>
              </a:rPr>
              <a:t> It is similar to the Arduino Nano and Leonardo.[5][6]. The hardware reference designed is distributed under a creative commons attributions share alike 2.5 license and is available on the Arduino website.</a:t>
            </a:r>
          </a:p>
        </p:txBody>
      </p:sp>
    </p:spTree>
    <p:extLst>
      <p:ext uri="{BB962C8B-B14F-4D97-AF65-F5344CB8AC3E}">
        <p14:creationId xmlns:p14="http://schemas.microsoft.com/office/powerpoint/2010/main" val="110495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79;p17">
            <a:extLst>
              <a:ext uri="{FF2B5EF4-FFF2-40B4-BE49-F238E27FC236}">
                <a16:creationId xmlns:a16="http://schemas.microsoft.com/office/drawing/2014/main" id="{B5D7D64D-CD56-4ABB-B84F-A337A86B0344}"/>
              </a:ext>
            </a:extLst>
          </p:cNvPr>
          <p:cNvSpPr/>
          <p:nvPr/>
        </p:nvSpPr>
        <p:spPr>
          <a:xfrm rot="-5400000">
            <a:off x="849704" y="270595"/>
            <a:ext cx="2691900" cy="3108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 name="Google Shape;380;p17">
            <a:extLst>
              <a:ext uri="{FF2B5EF4-FFF2-40B4-BE49-F238E27FC236}">
                <a16:creationId xmlns:a16="http://schemas.microsoft.com/office/drawing/2014/main" id="{ADBAC6D6-C3D6-49F4-9EED-8F8DDAF704A9}"/>
              </a:ext>
            </a:extLst>
          </p:cNvPr>
          <p:cNvSpPr txBox="1">
            <a:spLocks/>
          </p:cNvSpPr>
          <p:nvPr/>
        </p:nvSpPr>
        <p:spPr>
          <a:xfrm>
            <a:off x="3210113" y="-35368"/>
            <a:ext cx="4991100" cy="514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1pPr>
            <a:lvl2pPr marR="0" lvl="1"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2pPr>
            <a:lvl3pPr marR="0" lvl="2"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3pPr>
            <a:lvl4pPr marR="0" lvl="3"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4pPr>
            <a:lvl5pPr marR="0" lvl="4"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5pPr>
            <a:lvl6pPr marR="0" lvl="5"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6pPr>
            <a:lvl7pPr marR="0" lvl="6"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7pPr>
            <a:lvl8pPr marR="0" lvl="7"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8pPr>
            <a:lvl9pPr marR="0" lvl="8"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9pPr>
          </a:lstStyle>
          <a:p>
            <a:pPr algn="ctr"/>
            <a:r>
              <a:rPr lang="en-IN" sz="2600" dirty="0"/>
              <a:t>Passive Infrared Sensor</a:t>
            </a:r>
          </a:p>
        </p:txBody>
      </p:sp>
      <p:pic>
        <p:nvPicPr>
          <p:cNvPr id="6" name="Picture 5">
            <a:extLst>
              <a:ext uri="{FF2B5EF4-FFF2-40B4-BE49-F238E27FC236}">
                <a16:creationId xmlns:a16="http://schemas.microsoft.com/office/drawing/2014/main" id="{D2049AFD-74E0-4D77-92A6-523C9BB4EA44}"/>
              </a:ext>
            </a:extLst>
          </p:cNvPr>
          <p:cNvPicPr>
            <a:picLocks noChangeAspect="1"/>
          </p:cNvPicPr>
          <p:nvPr/>
        </p:nvPicPr>
        <p:blipFill>
          <a:blip r:embed="rId2"/>
          <a:stretch>
            <a:fillRect/>
          </a:stretch>
        </p:blipFill>
        <p:spPr>
          <a:xfrm>
            <a:off x="1232015" y="871316"/>
            <a:ext cx="2111573" cy="1734247"/>
          </a:xfrm>
          <a:prstGeom prst="ellipse">
            <a:avLst/>
          </a:prstGeom>
          <a:ln>
            <a:noFill/>
          </a:ln>
          <a:effectLst>
            <a:softEdge rad="112500"/>
          </a:effectLst>
        </p:spPr>
      </p:pic>
      <p:sp>
        <p:nvSpPr>
          <p:cNvPr id="7" name="TextBox 6">
            <a:extLst>
              <a:ext uri="{FF2B5EF4-FFF2-40B4-BE49-F238E27FC236}">
                <a16:creationId xmlns:a16="http://schemas.microsoft.com/office/drawing/2014/main" id="{8D3A3D5D-4AC6-4DE7-B6F0-66D7EB5F3984}"/>
              </a:ext>
            </a:extLst>
          </p:cNvPr>
          <p:cNvSpPr txBox="1"/>
          <p:nvPr/>
        </p:nvSpPr>
        <p:spPr>
          <a:xfrm>
            <a:off x="3767425" y="478795"/>
            <a:ext cx="4991100" cy="4576702"/>
          </a:xfrm>
          <a:prstGeom prst="rect">
            <a:avLst/>
          </a:prstGeom>
          <a:noFill/>
        </p:spPr>
        <p:txBody>
          <a:bodyPr wrap="square" rtlCol="0">
            <a:spAutoFit/>
          </a:bodyPr>
          <a:lstStyle/>
          <a:p>
            <a:pPr algn="just">
              <a:lnSpc>
                <a:spcPct val="150000"/>
              </a:lnSpc>
            </a:pPr>
            <a:r>
              <a:rPr lang="en-IN" dirty="0">
                <a:solidFill>
                  <a:schemeClr val="tx1"/>
                </a:solidFill>
              </a:rPr>
              <a:t>The PIR sensor is an electronic sensor that measures </a:t>
            </a:r>
            <a:r>
              <a:rPr lang="en-IN" b="1" dirty="0">
                <a:solidFill>
                  <a:srgbClr val="7030A0"/>
                </a:solidFill>
              </a:rPr>
              <a:t>infrared (IR) light radiating </a:t>
            </a:r>
            <a:r>
              <a:rPr lang="en-IN" dirty="0">
                <a:solidFill>
                  <a:schemeClr val="tx1"/>
                </a:solidFill>
              </a:rPr>
              <a:t>for objects in its field of view. They are most often used in PIR based motion detectors. PIR sensor are commonly used in security alarms and automatic lightning application.</a:t>
            </a:r>
          </a:p>
          <a:p>
            <a:pPr marL="285750" indent="-285750" algn="just">
              <a:lnSpc>
                <a:spcPct val="150000"/>
              </a:lnSpc>
              <a:buFont typeface="Arial" panose="020B0604020202020204" pitchFamily="34" charset="0"/>
              <a:buChar char="•"/>
            </a:pPr>
            <a:r>
              <a:rPr lang="en-IN" dirty="0">
                <a:solidFill>
                  <a:schemeClr val="tx1"/>
                </a:solidFill>
              </a:rPr>
              <a:t>They are also called as PID “Passive Infrared Detector”</a:t>
            </a:r>
          </a:p>
          <a:p>
            <a:pPr marL="285750" indent="-285750" algn="just">
              <a:lnSpc>
                <a:spcPct val="150000"/>
              </a:lnSpc>
              <a:buFont typeface="Arial" panose="020B0604020202020204" pitchFamily="34" charset="0"/>
              <a:buChar char="•"/>
            </a:pPr>
            <a:r>
              <a:rPr lang="en-IN" dirty="0">
                <a:solidFill>
                  <a:schemeClr val="tx1"/>
                </a:solidFill>
              </a:rPr>
              <a:t>These sensors works entirely on the basis of infrared radiation detection emitted by or reflected from object</a:t>
            </a:r>
          </a:p>
          <a:p>
            <a:pPr algn="just">
              <a:lnSpc>
                <a:spcPct val="150000"/>
              </a:lnSpc>
            </a:pPr>
            <a:r>
              <a:rPr lang="en-IN" dirty="0">
                <a:solidFill>
                  <a:srgbClr val="00B050"/>
                </a:solidFill>
              </a:rPr>
              <a:t>Range</a:t>
            </a:r>
            <a:r>
              <a:rPr lang="en-IN" dirty="0">
                <a:solidFill>
                  <a:schemeClr val="tx1"/>
                </a:solidFill>
              </a:rPr>
              <a:t> :- Normally </a:t>
            </a:r>
            <a:r>
              <a:rPr lang="en-IN" dirty="0">
                <a:solidFill>
                  <a:srgbClr val="FF0000"/>
                </a:solidFill>
              </a:rPr>
              <a:t>10 meters </a:t>
            </a:r>
            <a:r>
              <a:rPr lang="en-IN" dirty="0">
                <a:solidFill>
                  <a:schemeClr val="tx1"/>
                </a:solidFill>
              </a:rPr>
              <a:t>but we used range of </a:t>
            </a:r>
            <a:r>
              <a:rPr lang="en-IN" dirty="0">
                <a:solidFill>
                  <a:srgbClr val="FF0000"/>
                </a:solidFill>
              </a:rPr>
              <a:t>6-8 feet</a:t>
            </a:r>
          </a:p>
          <a:p>
            <a:pPr algn="just">
              <a:lnSpc>
                <a:spcPct val="150000"/>
              </a:lnSpc>
            </a:pPr>
            <a:r>
              <a:rPr lang="en-IN" dirty="0">
                <a:solidFill>
                  <a:srgbClr val="00B050"/>
                </a:solidFill>
              </a:rPr>
              <a:t>Angle </a:t>
            </a:r>
            <a:r>
              <a:rPr lang="en-IN" dirty="0">
                <a:solidFill>
                  <a:schemeClr val="tx1"/>
                </a:solidFill>
              </a:rPr>
              <a:t>between it’s rays is: - </a:t>
            </a:r>
            <a:r>
              <a:rPr lang="en-IN" dirty="0">
                <a:solidFill>
                  <a:srgbClr val="00B0F0"/>
                </a:solidFill>
              </a:rPr>
              <a:t>108.6 degree </a:t>
            </a:r>
          </a:p>
          <a:p>
            <a:pPr algn="just">
              <a:lnSpc>
                <a:spcPct val="150000"/>
              </a:lnSpc>
            </a:pPr>
            <a:endParaRPr lang="en-IN" dirty="0">
              <a:solidFill>
                <a:srgbClr val="FF0000"/>
              </a:solidFill>
            </a:endParaRPr>
          </a:p>
          <a:p>
            <a:pPr algn="just">
              <a:lnSpc>
                <a:spcPct val="150000"/>
              </a:lnSpc>
            </a:pPr>
            <a:r>
              <a:rPr lang="en-IN" dirty="0">
                <a:solidFill>
                  <a:schemeClr val="tx1"/>
                </a:solidFill>
              </a:rPr>
              <a:t>PIR sensors can detect human </a:t>
            </a:r>
            <a:r>
              <a:rPr lang="en-IN" dirty="0">
                <a:solidFill>
                  <a:srgbClr val="00B050"/>
                </a:solidFill>
              </a:rPr>
              <a:t>only when they are in motion </a:t>
            </a:r>
            <a:r>
              <a:rPr lang="en-IN" dirty="0">
                <a:solidFill>
                  <a:schemeClr val="tx1"/>
                </a:solidFill>
              </a:rPr>
              <a:t>this is it’s limitation, whereas this limitation can be overcome by using </a:t>
            </a:r>
            <a:r>
              <a:rPr lang="en-IN" b="1" dirty="0">
                <a:solidFill>
                  <a:schemeClr val="bg2"/>
                </a:solidFill>
              </a:rPr>
              <a:t>GRID EYE </a:t>
            </a:r>
            <a:r>
              <a:rPr lang="en-IN" dirty="0">
                <a:solidFill>
                  <a:schemeClr val="tx1"/>
                </a:solidFill>
              </a:rPr>
              <a:t>sensor.</a:t>
            </a:r>
          </a:p>
        </p:txBody>
      </p:sp>
      <p:graphicFrame>
        <p:nvGraphicFramePr>
          <p:cNvPr id="8" name="Table 3">
            <a:extLst>
              <a:ext uri="{FF2B5EF4-FFF2-40B4-BE49-F238E27FC236}">
                <a16:creationId xmlns:a16="http://schemas.microsoft.com/office/drawing/2014/main" id="{4B2AED67-6D7E-4B3D-9EE0-8E8734FF12A7}"/>
              </a:ext>
            </a:extLst>
          </p:cNvPr>
          <p:cNvGraphicFramePr>
            <a:graphicFrameLocks noGrp="1"/>
          </p:cNvGraphicFramePr>
          <p:nvPr>
            <p:extLst>
              <p:ext uri="{D42A27DB-BD31-4B8C-83A1-F6EECF244321}">
                <p14:modId xmlns:p14="http://schemas.microsoft.com/office/powerpoint/2010/main" val="3150952357"/>
              </p:ext>
            </p:extLst>
          </p:nvPr>
        </p:nvGraphicFramePr>
        <p:xfrm>
          <a:off x="500632" y="3201337"/>
          <a:ext cx="3169926" cy="1375242"/>
        </p:xfrm>
        <a:graphic>
          <a:graphicData uri="http://schemas.openxmlformats.org/drawingml/2006/table">
            <a:tbl>
              <a:tblPr firstRow="1" bandRow="1">
                <a:tableStyleId>{B301B821-A1FF-4177-AEE7-76D212191A09}</a:tableStyleId>
              </a:tblPr>
              <a:tblGrid>
                <a:gridCol w="715230">
                  <a:extLst>
                    <a:ext uri="{9D8B030D-6E8A-4147-A177-3AD203B41FA5}">
                      <a16:colId xmlns:a16="http://schemas.microsoft.com/office/drawing/2014/main" val="3813502230"/>
                    </a:ext>
                  </a:extLst>
                </a:gridCol>
                <a:gridCol w="2454696">
                  <a:extLst>
                    <a:ext uri="{9D8B030D-6E8A-4147-A177-3AD203B41FA5}">
                      <a16:colId xmlns:a16="http://schemas.microsoft.com/office/drawing/2014/main" val="2656570667"/>
                    </a:ext>
                  </a:extLst>
                </a:gridCol>
              </a:tblGrid>
              <a:tr h="338922">
                <a:tc>
                  <a:txBody>
                    <a:bodyPr/>
                    <a:lstStyle/>
                    <a:p>
                      <a:r>
                        <a:rPr lang="en-IN" b="0" dirty="0"/>
                        <a:t>PIN 1</a:t>
                      </a:r>
                      <a:endParaRPr lang="en-IN" b="0" i="1" dirty="0"/>
                    </a:p>
                  </a:txBody>
                  <a:tcPr/>
                </a:tc>
                <a:tc>
                  <a:txBody>
                    <a:bodyPr/>
                    <a:lstStyle/>
                    <a:p>
                      <a:r>
                        <a:rPr lang="en-IN" dirty="0"/>
                        <a:t>VCC (5v to 12V DC )</a:t>
                      </a:r>
                    </a:p>
                  </a:txBody>
                  <a:tcPr/>
                </a:tc>
                <a:extLst>
                  <a:ext uri="{0D108BD9-81ED-4DB2-BD59-A6C34878D82A}">
                    <a16:rowId xmlns:a16="http://schemas.microsoft.com/office/drawing/2014/main" val="4027890675"/>
                  </a:ext>
                </a:extLst>
              </a:tr>
              <a:tr h="424379">
                <a:tc>
                  <a:txBody>
                    <a:bodyPr/>
                    <a:lstStyle/>
                    <a:p>
                      <a:r>
                        <a:rPr lang="en-IN" b="0" dirty="0"/>
                        <a:t>PIN 2</a:t>
                      </a:r>
                      <a:endParaRPr lang="en-IN" b="0" i="1" dirty="0"/>
                    </a:p>
                  </a:txBody>
                  <a:tcPr/>
                </a:tc>
                <a:tc>
                  <a:txBody>
                    <a:bodyPr/>
                    <a:lstStyle/>
                    <a:p>
                      <a:r>
                        <a:rPr lang="en-IN" dirty="0"/>
                        <a:t>Output (motion detection signal)</a:t>
                      </a:r>
                    </a:p>
                  </a:txBody>
                  <a:tcPr/>
                </a:tc>
                <a:extLst>
                  <a:ext uri="{0D108BD9-81ED-4DB2-BD59-A6C34878D82A}">
                    <a16:rowId xmlns:a16="http://schemas.microsoft.com/office/drawing/2014/main" val="297570271"/>
                  </a:ext>
                </a:extLst>
              </a:tr>
              <a:tr h="473562">
                <a:tc>
                  <a:txBody>
                    <a:bodyPr/>
                    <a:lstStyle/>
                    <a:p>
                      <a:r>
                        <a:rPr lang="en-IN" b="0" dirty="0"/>
                        <a:t>PIN 3</a:t>
                      </a:r>
                      <a:endParaRPr lang="en-IN" b="0" i="1" dirty="0"/>
                    </a:p>
                  </a:txBody>
                  <a:tcPr/>
                </a:tc>
                <a:tc>
                  <a:txBody>
                    <a:bodyPr/>
                    <a:lstStyle/>
                    <a:p>
                      <a:r>
                        <a:rPr lang="en-IN" dirty="0"/>
                        <a:t>Ground / negative connection</a:t>
                      </a:r>
                    </a:p>
                  </a:txBody>
                  <a:tcPr/>
                </a:tc>
                <a:extLst>
                  <a:ext uri="{0D108BD9-81ED-4DB2-BD59-A6C34878D82A}">
                    <a16:rowId xmlns:a16="http://schemas.microsoft.com/office/drawing/2014/main" val="1897472517"/>
                  </a:ext>
                </a:extLst>
              </a:tr>
            </a:tbl>
          </a:graphicData>
        </a:graphic>
      </p:graphicFrame>
      <p:sp>
        <p:nvSpPr>
          <p:cNvPr id="9" name="TextBox 8">
            <a:extLst>
              <a:ext uri="{FF2B5EF4-FFF2-40B4-BE49-F238E27FC236}">
                <a16:creationId xmlns:a16="http://schemas.microsoft.com/office/drawing/2014/main" id="{7B91799B-65CC-4E9F-A30D-D9728118BFB9}"/>
              </a:ext>
            </a:extLst>
          </p:cNvPr>
          <p:cNvSpPr txBox="1"/>
          <p:nvPr/>
        </p:nvSpPr>
        <p:spPr>
          <a:xfrm>
            <a:off x="641503" y="4609221"/>
            <a:ext cx="3011434" cy="246221"/>
          </a:xfrm>
          <a:prstGeom prst="rect">
            <a:avLst/>
          </a:prstGeom>
          <a:noFill/>
        </p:spPr>
        <p:txBody>
          <a:bodyPr wrap="square" rtlCol="0">
            <a:spAutoFit/>
          </a:bodyPr>
          <a:lstStyle/>
          <a:p>
            <a:pPr algn="ctr"/>
            <a:r>
              <a:rPr lang="en-IN" sz="1000" b="1" dirty="0">
                <a:solidFill>
                  <a:schemeClr val="tx1">
                    <a:lumMod val="65000"/>
                  </a:schemeClr>
                </a:solidFill>
              </a:rPr>
              <a:t>Pin Connections of PIR sensor</a:t>
            </a:r>
          </a:p>
        </p:txBody>
      </p:sp>
    </p:spTree>
    <p:extLst>
      <p:ext uri="{BB962C8B-B14F-4D97-AF65-F5344CB8AC3E}">
        <p14:creationId xmlns:p14="http://schemas.microsoft.com/office/powerpoint/2010/main" val="115003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6"/>
          <p:cNvSpPr txBox="1">
            <a:spLocks noGrp="1"/>
          </p:cNvSpPr>
          <p:nvPr>
            <p:ph type="title"/>
          </p:nvPr>
        </p:nvSpPr>
        <p:spPr>
          <a:xfrm>
            <a:off x="723900" y="445025"/>
            <a:ext cx="774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58" name="Google Shape;358;p36"/>
          <p:cNvSpPr txBox="1">
            <a:spLocks noGrp="1"/>
          </p:cNvSpPr>
          <p:nvPr>
            <p:ph type="title" idx="2"/>
          </p:nvPr>
        </p:nvSpPr>
        <p:spPr>
          <a:xfrm>
            <a:off x="723900" y="1761675"/>
            <a:ext cx="23652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INTRODUCTION</a:t>
            </a:r>
            <a:endParaRPr dirty="0"/>
          </a:p>
        </p:txBody>
      </p:sp>
      <p:sp>
        <p:nvSpPr>
          <p:cNvPr id="359" name="Google Shape;359;p36"/>
          <p:cNvSpPr txBox="1">
            <a:spLocks noGrp="1"/>
          </p:cNvSpPr>
          <p:nvPr>
            <p:ph type="subTitle" idx="1"/>
          </p:nvPr>
        </p:nvSpPr>
        <p:spPr>
          <a:xfrm>
            <a:off x="741050" y="2068225"/>
            <a:ext cx="2348100" cy="3813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Brief about this system</a:t>
            </a:r>
          </a:p>
        </p:txBody>
      </p:sp>
      <p:sp>
        <p:nvSpPr>
          <p:cNvPr id="360" name="Google Shape;360;p36"/>
          <p:cNvSpPr txBox="1">
            <a:spLocks noGrp="1"/>
          </p:cNvSpPr>
          <p:nvPr>
            <p:ph type="title" idx="3"/>
          </p:nvPr>
        </p:nvSpPr>
        <p:spPr>
          <a:xfrm>
            <a:off x="741050" y="1441375"/>
            <a:ext cx="23823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61" name="Google Shape;361;p36"/>
          <p:cNvSpPr txBox="1">
            <a:spLocks noGrp="1"/>
          </p:cNvSpPr>
          <p:nvPr>
            <p:ph type="title" idx="4"/>
          </p:nvPr>
        </p:nvSpPr>
        <p:spPr>
          <a:xfrm>
            <a:off x="3372275" y="1761675"/>
            <a:ext cx="23652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LITERATURE REVIEW</a:t>
            </a:r>
            <a:endParaRPr dirty="0"/>
          </a:p>
        </p:txBody>
      </p:sp>
      <p:sp>
        <p:nvSpPr>
          <p:cNvPr id="362" name="Google Shape;362;p36"/>
          <p:cNvSpPr txBox="1">
            <a:spLocks noGrp="1"/>
          </p:cNvSpPr>
          <p:nvPr>
            <p:ph type="subTitle" idx="5"/>
          </p:nvPr>
        </p:nvSpPr>
        <p:spPr>
          <a:xfrm>
            <a:off x="3389425" y="2068225"/>
            <a:ext cx="2348100" cy="3813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In records</a:t>
            </a:r>
            <a:endParaRPr dirty="0"/>
          </a:p>
        </p:txBody>
      </p:sp>
      <p:sp>
        <p:nvSpPr>
          <p:cNvPr id="363" name="Google Shape;363;p36"/>
          <p:cNvSpPr txBox="1">
            <a:spLocks noGrp="1"/>
          </p:cNvSpPr>
          <p:nvPr>
            <p:ph type="title" idx="6"/>
          </p:nvPr>
        </p:nvSpPr>
        <p:spPr>
          <a:xfrm>
            <a:off x="3389425" y="1441375"/>
            <a:ext cx="23823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64" name="Google Shape;364;p36"/>
          <p:cNvSpPr txBox="1">
            <a:spLocks noGrp="1"/>
          </p:cNvSpPr>
          <p:nvPr>
            <p:ph type="title" idx="7"/>
          </p:nvPr>
        </p:nvSpPr>
        <p:spPr>
          <a:xfrm>
            <a:off x="6020650" y="1761675"/>
            <a:ext cx="23652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NEED</a:t>
            </a:r>
            <a:endParaRPr dirty="0"/>
          </a:p>
        </p:txBody>
      </p:sp>
      <p:sp>
        <p:nvSpPr>
          <p:cNvPr id="365" name="Google Shape;365;p36"/>
          <p:cNvSpPr txBox="1">
            <a:spLocks noGrp="1"/>
          </p:cNvSpPr>
          <p:nvPr>
            <p:ph type="subTitle" idx="8"/>
          </p:nvPr>
        </p:nvSpPr>
        <p:spPr>
          <a:xfrm>
            <a:off x="5985199" y="2070198"/>
            <a:ext cx="2605907" cy="440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Why do we need to design this ?</a:t>
            </a:r>
            <a:endParaRPr dirty="0"/>
          </a:p>
        </p:txBody>
      </p:sp>
      <p:sp>
        <p:nvSpPr>
          <p:cNvPr id="366" name="Google Shape;366;p36"/>
          <p:cNvSpPr txBox="1">
            <a:spLocks noGrp="1"/>
          </p:cNvSpPr>
          <p:nvPr>
            <p:ph type="title" idx="9"/>
          </p:nvPr>
        </p:nvSpPr>
        <p:spPr>
          <a:xfrm>
            <a:off x="6037800" y="1441375"/>
            <a:ext cx="23823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67" name="Google Shape;367;p36"/>
          <p:cNvSpPr txBox="1">
            <a:spLocks noGrp="1"/>
          </p:cNvSpPr>
          <p:nvPr>
            <p:ph type="title" idx="13"/>
          </p:nvPr>
        </p:nvSpPr>
        <p:spPr>
          <a:xfrm>
            <a:off x="678338" y="2967629"/>
            <a:ext cx="23652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BLOCK DIAGRAM</a:t>
            </a:r>
            <a:endParaRPr dirty="0"/>
          </a:p>
        </p:txBody>
      </p:sp>
      <p:sp>
        <p:nvSpPr>
          <p:cNvPr id="368" name="Google Shape;368;p36"/>
          <p:cNvSpPr txBox="1">
            <a:spLocks noGrp="1"/>
          </p:cNvSpPr>
          <p:nvPr>
            <p:ph type="subTitle" idx="14"/>
          </p:nvPr>
        </p:nvSpPr>
        <p:spPr>
          <a:xfrm>
            <a:off x="695488" y="3274179"/>
            <a:ext cx="2348100" cy="43304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Schematic of system</a:t>
            </a:r>
            <a:endParaRPr dirty="0"/>
          </a:p>
        </p:txBody>
      </p:sp>
      <p:sp>
        <p:nvSpPr>
          <p:cNvPr id="369" name="Google Shape;369;p36"/>
          <p:cNvSpPr txBox="1">
            <a:spLocks noGrp="1"/>
          </p:cNvSpPr>
          <p:nvPr>
            <p:ph type="title" idx="15"/>
          </p:nvPr>
        </p:nvSpPr>
        <p:spPr>
          <a:xfrm>
            <a:off x="695488" y="2647329"/>
            <a:ext cx="23823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370" name="Google Shape;370;p36"/>
          <p:cNvSpPr txBox="1">
            <a:spLocks noGrp="1"/>
          </p:cNvSpPr>
          <p:nvPr>
            <p:ph type="title" idx="16"/>
          </p:nvPr>
        </p:nvSpPr>
        <p:spPr>
          <a:xfrm>
            <a:off x="3070800" y="2955429"/>
            <a:ext cx="2917992"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WORKING METHEDOLOGY</a:t>
            </a:r>
            <a:endParaRPr dirty="0"/>
          </a:p>
        </p:txBody>
      </p:sp>
      <p:sp>
        <p:nvSpPr>
          <p:cNvPr id="371" name="Google Shape;371;p36"/>
          <p:cNvSpPr txBox="1">
            <a:spLocks noGrp="1"/>
          </p:cNvSpPr>
          <p:nvPr>
            <p:ph type="subTitle" idx="17"/>
          </p:nvPr>
        </p:nvSpPr>
        <p:spPr>
          <a:xfrm>
            <a:off x="3343863" y="3274179"/>
            <a:ext cx="2348100" cy="74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How it works ??</a:t>
            </a:r>
            <a:endParaRPr dirty="0"/>
          </a:p>
        </p:txBody>
      </p:sp>
      <p:sp>
        <p:nvSpPr>
          <p:cNvPr id="372" name="Google Shape;372;p36"/>
          <p:cNvSpPr txBox="1">
            <a:spLocks noGrp="1"/>
          </p:cNvSpPr>
          <p:nvPr>
            <p:ph type="title" idx="18"/>
          </p:nvPr>
        </p:nvSpPr>
        <p:spPr>
          <a:xfrm>
            <a:off x="3343863" y="2647329"/>
            <a:ext cx="23823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73" name="Google Shape;373;p36"/>
          <p:cNvSpPr txBox="1">
            <a:spLocks noGrp="1"/>
          </p:cNvSpPr>
          <p:nvPr>
            <p:ph type="title" idx="19"/>
          </p:nvPr>
        </p:nvSpPr>
        <p:spPr>
          <a:xfrm>
            <a:off x="5975088" y="2967629"/>
            <a:ext cx="2365200" cy="3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COMPONENTS</a:t>
            </a:r>
            <a:endParaRPr dirty="0"/>
          </a:p>
        </p:txBody>
      </p:sp>
      <p:sp>
        <p:nvSpPr>
          <p:cNvPr id="374" name="Google Shape;374;p36"/>
          <p:cNvSpPr txBox="1">
            <a:spLocks noGrp="1"/>
          </p:cNvSpPr>
          <p:nvPr>
            <p:ph type="subTitle" idx="20"/>
          </p:nvPr>
        </p:nvSpPr>
        <p:spPr>
          <a:xfrm>
            <a:off x="5992238" y="3274179"/>
            <a:ext cx="2348100" cy="43304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Used while building</a:t>
            </a:r>
            <a:endParaRPr dirty="0"/>
          </a:p>
        </p:txBody>
      </p:sp>
      <p:sp>
        <p:nvSpPr>
          <p:cNvPr id="375" name="Google Shape;375;p36"/>
          <p:cNvSpPr txBox="1">
            <a:spLocks noGrp="1"/>
          </p:cNvSpPr>
          <p:nvPr>
            <p:ph type="title" idx="21"/>
          </p:nvPr>
        </p:nvSpPr>
        <p:spPr>
          <a:xfrm>
            <a:off x="5992238" y="2647329"/>
            <a:ext cx="2382300" cy="4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1" name="Google Shape;370;p36">
            <a:extLst>
              <a:ext uri="{FF2B5EF4-FFF2-40B4-BE49-F238E27FC236}">
                <a16:creationId xmlns:a16="http://schemas.microsoft.com/office/drawing/2014/main" id="{02C0A3D7-45A7-4713-B973-71DB3978D1D0}"/>
              </a:ext>
            </a:extLst>
          </p:cNvPr>
          <p:cNvSpPr txBox="1">
            <a:spLocks/>
          </p:cNvSpPr>
          <p:nvPr/>
        </p:nvSpPr>
        <p:spPr>
          <a:xfrm>
            <a:off x="408499" y="4213075"/>
            <a:ext cx="2917992"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700"/>
              <a:buFont typeface="Lato"/>
              <a:buNone/>
              <a:defRPr sz="1700" b="1" i="0" u="none" strike="noStrike" cap="none">
                <a:solidFill>
                  <a:schemeClr val="accent2"/>
                </a:solidFill>
                <a:latin typeface="Lato"/>
                <a:ea typeface="Lato"/>
                <a:cs typeface="Lato"/>
                <a:sym typeface="Lato"/>
              </a:defRPr>
            </a:lvl1pPr>
            <a:lvl2pPr marR="0" lvl="1"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2pPr>
            <a:lvl3pPr marR="0" lvl="2"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3pPr>
            <a:lvl4pPr marR="0" lvl="3"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4pPr>
            <a:lvl5pPr marR="0" lvl="4"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5pPr>
            <a:lvl6pPr marR="0" lvl="5"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6pPr>
            <a:lvl7pPr marR="0" lvl="6"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7pPr>
            <a:lvl8pPr marR="0" lvl="7"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8pPr>
            <a:lvl9pPr marR="0" lvl="8"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9pPr>
          </a:lstStyle>
          <a:p>
            <a:r>
              <a:rPr lang="en-IN" dirty="0"/>
              <a:t>FUTURE WORK</a:t>
            </a:r>
          </a:p>
        </p:txBody>
      </p:sp>
      <p:sp>
        <p:nvSpPr>
          <p:cNvPr id="23" name="Google Shape;372;p36">
            <a:extLst>
              <a:ext uri="{FF2B5EF4-FFF2-40B4-BE49-F238E27FC236}">
                <a16:creationId xmlns:a16="http://schemas.microsoft.com/office/drawing/2014/main" id="{54AA828C-F65D-4F81-B9AF-2DE05E6AF926}"/>
              </a:ext>
            </a:extLst>
          </p:cNvPr>
          <p:cNvSpPr txBox="1">
            <a:spLocks/>
          </p:cNvSpPr>
          <p:nvPr/>
        </p:nvSpPr>
        <p:spPr>
          <a:xfrm>
            <a:off x="681562" y="3904975"/>
            <a:ext cx="23823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1pPr>
            <a:lvl2pPr marR="0" lvl="1"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2pPr>
            <a:lvl3pPr marR="0" lvl="2"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3pPr>
            <a:lvl4pPr marR="0" lvl="3"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4pPr>
            <a:lvl5pPr marR="0" lvl="4"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5pPr>
            <a:lvl6pPr marR="0" lvl="5"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6pPr>
            <a:lvl7pPr marR="0" lvl="6"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7pPr>
            <a:lvl8pPr marR="0" lvl="7"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8pPr>
            <a:lvl9pPr marR="0" lvl="8"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9pPr>
          </a:lstStyle>
          <a:p>
            <a:r>
              <a:rPr lang="en" dirty="0"/>
              <a:t>07</a:t>
            </a:r>
          </a:p>
        </p:txBody>
      </p:sp>
      <p:sp>
        <p:nvSpPr>
          <p:cNvPr id="27" name="Google Shape;370;p36">
            <a:extLst>
              <a:ext uri="{FF2B5EF4-FFF2-40B4-BE49-F238E27FC236}">
                <a16:creationId xmlns:a16="http://schemas.microsoft.com/office/drawing/2014/main" id="{333C0BA3-80C3-41ED-8E75-916B39BECA5E}"/>
              </a:ext>
            </a:extLst>
          </p:cNvPr>
          <p:cNvSpPr txBox="1">
            <a:spLocks/>
          </p:cNvSpPr>
          <p:nvPr/>
        </p:nvSpPr>
        <p:spPr>
          <a:xfrm>
            <a:off x="3053428" y="4217698"/>
            <a:ext cx="2917992"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700"/>
              <a:buFont typeface="Lato"/>
              <a:buNone/>
              <a:defRPr sz="1700" b="1" i="0" u="none" strike="noStrike" cap="none">
                <a:solidFill>
                  <a:schemeClr val="accent2"/>
                </a:solidFill>
                <a:latin typeface="Lato"/>
                <a:ea typeface="Lato"/>
                <a:cs typeface="Lato"/>
                <a:sym typeface="Lato"/>
              </a:defRPr>
            </a:lvl1pPr>
            <a:lvl2pPr marR="0" lvl="1"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2pPr>
            <a:lvl3pPr marR="0" lvl="2"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3pPr>
            <a:lvl4pPr marR="0" lvl="3"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4pPr>
            <a:lvl5pPr marR="0" lvl="4"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5pPr>
            <a:lvl6pPr marR="0" lvl="5"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6pPr>
            <a:lvl7pPr marR="0" lvl="6"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7pPr>
            <a:lvl8pPr marR="0" lvl="7"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8pPr>
            <a:lvl9pPr marR="0" lvl="8"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9pPr>
          </a:lstStyle>
          <a:p>
            <a:r>
              <a:rPr lang="en-IN" dirty="0"/>
              <a:t>CONCLUSION</a:t>
            </a:r>
          </a:p>
        </p:txBody>
      </p:sp>
      <p:sp>
        <p:nvSpPr>
          <p:cNvPr id="28" name="Google Shape;372;p36">
            <a:extLst>
              <a:ext uri="{FF2B5EF4-FFF2-40B4-BE49-F238E27FC236}">
                <a16:creationId xmlns:a16="http://schemas.microsoft.com/office/drawing/2014/main" id="{A4CE3368-AEB8-49C3-A938-5A4DB0893F10}"/>
              </a:ext>
            </a:extLst>
          </p:cNvPr>
          <p:cNvSpPr txBox="1">
            <a:spLocks/>
          </p:cNvSpPr>
          <p:nvPr/>
        </p:nvSpPr>
        <p:spPr>
          <a:xfrm>
            <a:off x="3326491" y="3909598"/>
            <a:ext cx="23823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1pPr>
            <a:lvl2pPr marR="0" lvl="1"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2pPr>
            <a:lvl3pPr marR="0" lvl="2"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3pPr>
            <a:lvl4pPr marR="0" lvl="3"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4pPr>
            <a:lvl5pPr marR="0" lvl="4"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5pPr>
            <a:lvl6pPr marR="0" lvl="5"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6pPr>
            <a:lvl7pPr marR="0" lvl="6"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7pPr>
            <a:lvl8pPr marR="0" lvl="7"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8pPr>
            <a:lvl9pPr marR="0" lvl="8"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9pPr>
          </a:lstStyle>
          <a:p>
            <a:r>
              <a:rPr lang="en" dirty="0"/>
              <a:t>08</a:t>
            </a:r>
          </a:p>
        </p:txBody>
      </p:sp>
      <p:sp>
        <p:nvSpPr>
          <p:cNvPr id="29" name="Google Shape;370;p36">
            <a:extLst>
              <a:ext uri="{FF2B5EF4-FFF2-40B4-BE49-F238E27FC236}">
                <a16:creationId xmlns:a16="http://schemas.microsoft.com/office/drawing/2014/main" id="{7F0B45A1-E8DC-486F-B992-8C3EDAC573D7}"/>
              </a:ext>
            </a:extLst>
          </p:cNvPr>
          <p:cNvSpPr txBox="1">
            <a:spLocks/>
          </p:cNvSpPr>
          <p:nvPr/>
        </p:nvSpPr>
        <p:spPr>
          <a:xfrm>
            <a:off x="5764737" y="4186675"/>
            <a:ext cx="2917992"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700"/>
              <a:buFont typeface="Lato"/>
              <a:buNone/>
              <a:defRPr sz="1700" b="1" i="0" u="none" strike="noStrike" cap="none">
                <a:solidFill>
                  <a:schemeClr val="accent2"/>
                </a:solidFill>
                <a:latin typeface="Lato"/>
                <a:ea typeface="Lato"/>
                <a:cs typeface="Lato"/>
                <a:sym typeface="Lato"/>
              </a:defRPr>
            </a:lvl1pPr>
            <a:lvl2pPr marR="0" lvl="1"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2pPr>
            <a:lvl3pPr marR="0" lvl="2"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3pPr>
            <a:lvl4pPr marR="0" lvl="3"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4pPr>
            <a:lvl5pPr marR="0" lvl="4"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5pPr>
            <a:lvl6pPr marR="0" lvl="5"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6pPr>
            <a:lvl7pPr marR="0" lvl="6"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7pPr>
            <a:lvl8pPr marR="0" lvl="7"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8pPr>
            <a:lvl9pPr marR="0" lvl="8"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Dosis"/>
                <a:ea typeface="Dosis"/>
                <a:cs typeface="Dosis"/>
                <a:sym typeface="Dosis"/>
              </a:defRPr>
            </a:lvl9pPr>
          </a:lstStyle>
          <a:p>
            <a:r>
              <a:rPr lang="en-IN" dirty="0"/>
              <a:t>REFERENCES</a:t>
            </a:r>
          </a:p>
        </p:txBody>
      </p:sp>
      <p:sp>
        <p:nvSpPr>
          <p:cNvPr id="30" name="Google Shape;372;p36">
            <a:extLst>
              <a:ext uri="{FF2B5EF4-FFF2-40B4-BE49-F238E27FC236}">
                <a16:creationId xmlns:a16="http://schemas.microsoft.com/office/drawing/2014/main" id="{5F9A4839-DCA1-4B9B-80BA-05CEF3E7D9FD}"/>
              </a:ext>
            </a:extLst>
          </p:cNvPr>
          <p:cNvSpPr txBox="1">
            <a:spLocks/>
          </p:cNvSpPr>
          <p:nvPr/>
        </p:nvSpPr>
        <p:spPr>
          <a:xfrm>
            <a:off x="5988792" y="3893971"/>
            <a:ext cx="23823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1pPr>
            <a:lvl2pPr marR="0" lvl="1"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2pPr>
            <a:lvl3pPr marR="0" lvl="2"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3pPr>
            <a:lvl4pPr marR="0" lvl="3"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4pPr>
            <a:lvl5pPr marR="0" lvl="4"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5pPr>
            <a:lvl6pPr marR="0" lvl="5"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6pPr>
            <a:lvl7pPr marR="0" lvl="6"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7pPr>
            <a:lvl8pPr marR="0" lvl="7"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8pPr>
            <a:lvl9pPr marR="0" lvl="8" algn="ctr"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9pPr>
          </a:lstStyle>
          <a:p>
            <a:r>
              <a:rPr lang="en"/>
              <a:t>09</a:t>
            </a: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80;p17">
            <a:extLst>
              <a:ext uri="{FF2B5EF4-FFF2-40B4-BE49-F238E27FC236}">
                <a16:creationId xmlns:a16="http://schemas.microsoft.com/office/drawing/2014/main" id="{48C3E4A0-9310-432F-949B-DC74CEC6AEF8}"/>
              </a:ext>
            </a:extLst>
          </p:cNvPr>
          <p:cNvSpPr txBox="1">
            <a:spLocks/>
          </p:cNvSpPr>
          <p:nvPr/>
        </p:nvSpPr>
        <p:spPr>
          <a:xfrm>
            <a:off x="-650872" y="70047"/>
            <a:ext cx="4991100" cy="609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1pPr>
            <a:lvl2pPr marR="0" lvl="1"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2pPr>
            <a:lvl3pPr marR="0" lvl="2"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3pPr>
            <a:lvl4pPr marR="0" lvl="3"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4pPr>
            <a:lvl5pPr marR="0" lvl="4"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5pPr>
            <a:lvl6pPr marR="0" lvl="5"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6pPr>
            <a:lvl7pPr marR="0" lvl="6"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7pPr>
            <a:lvl8pPr marR="0" lvl="7"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8pPr>
            <a:lvl9pPr marR="0" lvl="8"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9pPr>
          </a:lstStyle>
          <a:p>
            <a:pPr algn="ctr"/>
            <a:r>
              <a:rPr lang="en-IN" sz="2600" dirty="0"/>
              <a:t>LCD Display (16x2)</a:t>
            </a:r>
          </a:p>
        </p:txBody>
      </p:sp>
      <p:sp>
        <p:nvSpPr>
          <p:cNvPr id="12" name="TextBox 11">
            <a:extLst>
              <a:ext uri="{FF2B5EF4-FFF2-40B4-BE49-F238E27FC236}">
                <a16:creationId xmlns:a16="http://schemas.microsoft.com/office/drawing/2014/main" id="{2C557F5C-CAD5-4338-9A18-10C8470E5518}"/>
              </a:ext>
            </a:extLst>
          </p:cNvPr>
          <p:cNvSpPr txBox="1"/>
          <p:nvPr/>
        </p:nvSpPr>
        <p:spPr>
          <a:xfrm>
            <a:off x="3117529" y="1053073"/>
            <a:ext cx="4778917" cy="2315827"/>
          </a:xfrm>
          <a:prstGeom prst="rect">
            <a:avLst/>
          </a:prstGeom>
          <a:noFill/>
        </p:spPr>
        <p:txBody>
          <a:bodyPr wrap="square" rtlCol="0">
            <a:spAutoFit/>
          </a:bodyPr>
          <a:lstStyle/>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An LCD is an electronic display module that uses liquid crystal to produce a </a:t>
            </a:r>
            <a:r>
              <a:rPr lang="en-IN" dirty="0">
                <a:solidFill>
                  <a:srgbClr val="7030A0"/>
                </a:solidFill>
                <a:latin typeface="Times New Roman" panose="02020603050405020304" pitchFamily="18" charset="0"/>
                <a:cs typeface="Times New Roman" panose="02020603050405020304" pitchFamily="18" charset="0"/>
              </a:rPr>
              <a:t>visible image</a:t>
            </a:r>
            <a:r>
              <a:rPr lang="en-IN" dirty="0">
                <a:solidFill>
                  <a:schemeClr val="tx1"/>
                </a:solidFill>
                <a:latin typeface="Times New Roman" panose="02020603050405020304" pitchFamily="18" charset="0"/>
                <a:cs typeface="Times New Roman" panose="02020603050405020304" pitchFamily="18" charset="0"/>
              </a:rPr>
              <a:t>. The 16*2 LCD display is very basic module commonly used in  circuits. The 16x2 translates a display 16 characters per line in two such lines. In this LCD character is displayed in a </a:t>
            </a:r>
            <a:r>
              <a:rPr lang="en-IN" dirty="0">
                <a:solidFill>
                  <a:srgbClr val="C00000"/>
                </a:solidFill>
                <a:latin typeface="Times New Roman" panose="02020603050405020304" pitchFamily="18" charset="0"/>
                <a:cs typeface="Times New Roman" panose="02020603050405020304" pitchFamily="18" charset="0"/>
              </a:rPr>
              <a:t>5x7 pixel matrix</a:t>
            </a:r>
            <a:r>
              <a:rPr lang="en-IN" dirty="0">
                <a:solidFill>
                  <a:schemeClr val="tx1"/>
                </a:solidFill>
                <a:latin typeface="Times New Roman" panose="02020603050405020304" pitchFamily="18" charset="0"/>
                <a:cs typeface="Times New Roman" panose="02020603050405020304" pitchFamily="18" charset="0"/>
              </a:rPr>
              <a:t>.  There are </a:t>
            </a:r>
            <a:r>
              <a:rPr lang="en-IN" b="1" dirty="0">
                <a:solidFill>
                  <a:schemeClr val="tx1"/>
                </a:solidFill>
                <a:latin typeface="Times New Roman" panose="02020603050405020304" pitchFamily="18" charset="0"/>
                <a:cs typeface="Times New Roman" panose="02020603050405020304" pitchFamily="18" charset="0"/>
              </a:rPr>
              <a:t>6 pins for contrast, 8 for data and remaining 2 are called background display pins.</a:t>
            </a:r>
          </a:p>
        </p:txBody>
      </p:sp>
      <p:graphicFrame>
        <p:nvGraphicFramePr>
          <p:cNvPr id="13" name="Table 5">
            <a:extLst>
              <a:ext uri="{FF2B5EF4-FFF2-40B4-BE49-F238E27FC236}">
                <a16:creationId xmlns:a16="http://schemas.microsoft.com/office/drawing/2014/main" id="{D05F3C51-D270-49C7-A6D7-0E8A1FD5351E}"/>
              </a:ext>
            </a:extLst>
          </p:cNvPr>
          <p:cNvGraphicFramePr>
            <a:graphicFrameLocks noGrp="1"/>
          </p:cNvGraphicFramePr>
          <p:nvPr>
            <p:extLst>
              <p:ext uri="{D42A27DB-BD31-4B8C-83A1-F6EECF244321}">
                <p14:modId xmlns:p14="http://schemas.microsoft.com/office/powerpoint/2010/main" val="2309648077"/>
              </p:ext>
            </p:extLst>
          </p:nvPr>
        </p:nvGraphicFramePr>
        <p:xfrm>
          <a:off x="133809" y="3556925"/>
          <a:ext cx="8207303" cy="1052246"/>
        </p:xfrm>
        <a:graphic>
          <a:graphicData uri="http://schemas.openxmlformats.org/drawingml/2006/table">
            <a:tbl>
              <a:tblPr firstRow="1" bandRow="1">
                <a:tableStyleId>{6E25E649-3F16-4E02-A733-19D2CDBF48F0}</a:tableStyleId>
              </a:tblPr>
              <a:tblGrid>
                <a:gridCol w="587303">
                  <a:extLst>
                    <a:ext uri="{9D8B030D-6E8A-4147-A177-3AD203B41FA5}">
                      <a16:colId xmlns:a16="http://schemas.microsoft.com/office/drawing/2014/main" val="2424429136"/>
                    </a:ext>
                  </a:extLst>
                </a:gridCol>
                <a:gridCol w="512956">
                  <a:extLst>
                    <a:ext uri="{9D8B030D-6E8A-4147-A177-3AD203B41FA5}">
                      <a16:colId xmlns:a16="http://schemas.microsoft.com/office/drawing/2014/main" val="1321439990"/>
                    </a:ext>
                  </a:extLst>
                </a:gridCol>
                <a:gridCol w="535259">
                  <a:extLst>
                    <a:ext uri="{9D8B030D-6E8A-4147-A177-3AD203B41FA5}">
                      <a16:colId xmlns:a16="http://schemas.microsoft.com/office/drawing/2014/main" val="2955806051"/>
                    </a:ext>
                  </a:extLst>
                </a:gridCol>
                <a:gridCol w="542693">
                  <a:extLst>
                    <a:ext uri="{9D8B030D-6E8A-4147-A177-3AD203B41FA5}">
                      <a16:colId xmlns:a16="http://schemas.microsoft.com/office/drawing/2014/main" val="2231476229"/>
                    </a:ext>
                  </a:extLst>
                </a:gridCol>
                <a:gridCol w="468351">
                  <a:extLst>
                    <a:ext uri="{9D8B030D-6E8A-4147-A177-3AD203B41FA5}">
                      <a16:colId xmlns:a16="http://schemas.microsoft.com/office/drawing/2014/main" val="1587230779"/>
                    </a:ext>
                  </a:extLst>
                </a:gridCol>
                <a:gridCol w="468226">
                  <a:extLst>
                    <a:ext uri="{9D8B030D-6E8A-4147-A177-3AD203B41FA5}">
                      <a16:colId xmlns:a16="http://schemas.microsoft.com/office/drawing/2014/main" val="3225611760"/>
                    </a:ext>
                  </a:extLst>
                </a:gridCol>
                <a:gridCol w="475068">
                  <a:extLst>
                    <a:ext uri="{9D8B030D-6E8A-4147-A177-3AD203B41FA5}">
                      <a16:colId xmlns:a16="http://schemas.microsoft.com/office/drawing/2014/main" val="2958994622"/>
                    </a:ext>
                  </a:extLst>
                </a:gridCol>
                <a:gridCol w="486050">
                  <a:extLst>
                    <a:ext uri="{9D8B030D-6E8A-4147-A177-3AD203B41FA5}">
                      <a16:colId xmlns:a16="http://schemas.microsoft.com/office/drawing/2014/main" val="2763290961"/>
                    </a:ext>
                  </a:extLst>
                </a:gridCol>
                <a:gridCol w="488665">
                  <a:extLst>
                    <a:ext uri="{9D8B030D-6E8A-4147-A177-3AD203B41FA5}">
                      <a16:colId xmlns:a16="http://schemas.microsoft.com/office/drawing/2014/main" val="262000937"/>
                    </a:ext>
                  </a:extLst>
                </a:gridCol>
                <a:gridCol w="490654">
                  <a:extLst>
                    <a:ext uri="{9D8B030D-6E8A-4147-A177-3AD203B41FA5}">
                      <a16:colId xmlns:a16="http://schemas.microsoft.com/office/drawing/2014/main" val="314561840"/>
                    </a:ext>
                  </a:extLst>
                </a:gridCol>
                <a:gridCol w="483220">
                  <a:extLst>
                    <a:ext uri="{9D8B030D-6E8A-4147-A177-3AD203B41FA5}">
                      <a16:colId xmlns:a16="http://schemas.microsoft.com/office/drawing/2014/main" val="2160182188"/>
                    </a:ext>
                  </a:extLst>
                </a:gridCol>
                <a:gridCol w="475785">
                  <a:extLst>
                    <a:ext uri="{9D8B030D-6E8A-4147-A177-3AD203B41FA5}">
                      <a16:colId xmlns:a16="http://schemas.microsoft.com/office/drawing/2014/main" val="4248590076"/>
                    </a:ext>
                  </a:extLst>
                </a:gridCol>
                <a:gridCol w="460917">
                  <a:extLst>
                    <a:ext uri="{9D8B030D-6E8A-4147-A177-3AD203B41FA5}">
                      <a16:colId xmlns:a16="http://schemas.microsoft.com/office/drawing/2014/main" val="2485275955"/>
                    </a:ext>
                  </a:extLst>
                </a:gridCol>
                <a:gridCol w="483220">
                  <a:extLst>
                    <a:ext uri="{9D8B030D-6E8A-4147-A177-3AD203B41FA5}">
                      <a16:colId xmlns:a16="http://schemas.microsoft.com/office/drawing/2014/main" val="287408616"/>
                    </a:ext>
                  </a:extLst>
                </a:gridCol>
                <a:gridCol w="535258">
                  <a:extLst>
                    <a:ext uri="{9D8B030D-6E8A-4147-A177-3AD203B41FA5}">
                      <a16:colId xmlns:a16="http://schemas.microsoft.com/office/drawing/2014/main" val="4052424817"/>
                    </a:ext>
                  </a:extLst>
                </a:gridCol>
                <a:gridCol w="713678">
                  <a:extLst>
                    <a:ext uri="{9D8B030D-6E8A-4147-A177-3AD203B41FA5}">
                      <a16:colId xmlns:a16="http://schemas.microsoft.com/office/drawing/2014/main" val="3515188212"/>
                    </a:ext>
                  </a:extLst>
                </a:gridCol>
              </a:tblGrid>
              <a:tr h="613309">
                <a:tc>
                  <a:txBody>
                    <a:bodyPr/>
                    <a:lstStyle/>
                    <a:p>
                      <a:r>
                        <a:rPr lang="en-IN" b="0" dirty="0">
                          <a:solidFill>
                            <a:schemeClr val="bg1"/>
                          </a:solidFill>
                        </a:rPr>
                        <a:t>Pin 1</a:t>
                      </a:r>
                      <a:endParaRPr lang="en-IN" b="0" i="1" dirty="0">
                        <a:solidFill>
                          <a:schemeClr val="bg1"/>
                        </a:solidFill>
                      </a:endParaRPr>
                    </a:p>
                  </a:txBody>
                  <a:tcPr/>
                </a:tc>
                <a:tc>
                  <a:txBody>
                    <a:bodyPr/>
                    <a:lstStyle/>
                    <a:p>
                      <a:r>
                        <a:rPr lang="en-IN" b="0" dirty="0">
                          <a:solidFill>
                            <a:schemeClr val="bg1"/>
                          </a:solidFill>
                        </a:rPr>
                        <a:t>Pin 2</a:t>
                      </a:r>
                      <a:endParaRPr lang="en-IN" b="0" i="1" dirty="0">
                        <a:solidFill>
                          <a:schemeClr val="bg1"/>
                        </a:solidFill>
                      </a:endParaRPr>
                    </a:p>
                  </a:txBody>
                  <a:tcPr/>
                </a:tc>
                <a:tc>
                  <a:txBody>
                    <a:bodyPr/>
                    <a:lstStyle/>
                    <a:p>
                      <a:r>
                        <a:rPr lang="en-IN" b="0" dirty="0">
                          <a:solidFill>
                            <a:schemeClr val="bg1"/>
                          </a:solidFill>
                        </a:rPr>
                        <a:t>Pin 3</a:t>
                      </a:r>
                      <a:endParaRPr lang="en-IN" b="0" i="1" dirty="0">
                        <a:solidFill>
                          <a:schemeClr val="bg1"/>
                        </a:solidFill>
                      </a:endParaRPr>
                    </a:p>
                  </a:txBody>
                  <a:tcPr/>
                </a:tc>
                <a:tc>
                  <a:txBody>
                    <a:bodyPr/>
                    <a:lstStyle/>
                    <a:p>
                      <a:r>
                        <a:rPr lang="en-IN" b="0" dirty="0">
                          <a:solidFill>
                            <a:schemeClr val="bg1"/>
                          </a:solidFill>
                        </a:rPr>
                        <a:t>Pin 4</a:t>
                      </a:r>
                      <a:endParaRPr lang="en-IN" b="0" i="1" dirty="0">
                        <a:solidFill>
                          <a:schemeClr val="bg1"/>
                        </a:solidFill>
                      </a:endParaRPr>
                    </a:p>
                  </a:txBody>
                  <a:tcPr/>
                </a:tc>
                <a:tc>
                  <a:txBody>
                    <a:bodyPr/>
                    <a:lstStyle/>
                    <a:p>
                      <a:r>
                        <a:rPr lang="en-IN" b="0" dirty="0">
                          <a:solidFill>
                            <a:schemeClr val="bg1"/>
                          </a:solidFill>
                        </a:rPr>
                        <a:t>Pin 5</a:t>
                      </a:r>
                      <a:endParaRPr lang="en-IN" b="0" i="1" dirty="0">
                        <a:solidFill>
                          <a:schemeClr val="bg1"/>
                        </a:solidFill>
                      </a:endParaRPr>
                    </a:p>
                  </a:txBody>
                  <a:tcPr/>
                </a:tc>
                <a:tc>
                  <a:txBody>
                    <a:bodyPr/>
                    <a:lstStyle/>
                    <a:p>
                      <a:r>
                        <a:rPr lang="en-IN" b="0" dirty="0">
                          <a:solidFill>
                            <a:schemeClr val="bg1"/>
                          </a:solidFill>
                        </a:rPr>
                        <a:t>Pin 6</a:t>
                      </a:r>
                      <a:endParaRPr lang="en-IN" b="0" i="1" dirty="0">
                        <a:solidFill>
                          <a:schemeClr val="bg1"/>
                        </a:solidFill>
                      </a:endParaRPr>
                    </a:p>
                  </a:txBody>
                  <a:tcPr/>
                </a:tc>
                <a:tc>
                  <a:txBody>
                    <a:bodyPr/>
                    <a:lstStyle/>
                    <a:p>
                      <a:r>
                        <a:rPr lang="en-IN" b="0" dirty="0">
                          <a:solidFill>
                            <a:schemeClr val="bg1"/>
                          </a:solidFill>
                        </a:rPr>
                        <a:t>Pin 7</a:t>
                      </a:r>
                      <a:endParaRPr lang="en-IN" b="0" i="1" dirty="0">
                        <a:solidFill>
                          <a:schemeClr val="bg1"/>
                        </a:solidFill>
                      </a:endParaRPr>
                    </a:p>
                  </a:txBody>
                  <a:tcPr/>
                </a:tc>
                <a:tc>
                  <a:txBody>
                    <a:bodyPr/>
                    <a:lstStyle/>
                    <a:p>
                      <a:r>
                        <a:rPr lang="en-IN" b="0" dirty="0">
                          <a:solidFill>
                            <a:schemeClr val="bg1"/>
                          </a:solidFill>
                        </a:rPr>
                        <a:t>Pin 8</a:t>
                      </a:r>
                      <a:endParaRPr lang="en-IN" b="0" i="1" dirty="0">
                        <a:solidFill>
                          <a:schemeClr val="bg1"/>
                        </a:solidFill>
                      </a:endParaRPr>
                    </a:p>
                  </a:txBody>
                  <a:tcPr/>
                </a:tc>
                <a:tc>
                  <a:txBody>
                    <a:bodyPr/>
                    <a:lstStyle/>
                    <a:p>
                      <a:r>
                        <a:rPr lang="en-IN" b="0" dirty="0">
                          <a:solidFill>
                            <a:schemeClr val="bg1"/>
                          </a:solidFill>
                        </a:rPr>
                        <a:t>Pin 9</a:t>
                      </a:r>
                      <a:endParaRPr lang="en-IN" b="0" i="1" dirty="0">
                        <a:solidFill>
                          <a:schemeClr val="bg1"/>
                        </a:solidFill>
                      </a:endParaRPr>
                    </a:p>
                  </a:txBody>
                  <a:tcPr/>
                </a:tc>
                <a:tc>
                  <a:txBody>
                    <a:bodyPr/>
                    <a:lstStyle/>
                    <a:p>
                      <a:r>
                        <a:rPr lang="en-IN" b="0" dirty="0">
                          <a:solidFill>
                            <a:schemeClr val="bg1"/>
                          </a:solidFill>
                        </a:rPr>
                        <a:t>Pin 10</a:t>
                      </a:r>
                      <a:endParaRPr lang="en-IN" b="0" i="1" dirty="0">
                        <a:solidFill>
                          <a:schemeClr val="bg1"/>
                        </a:solidFill>
                      </a:endParaRPr>
                    </a:p>
                  </a:txBody>
                  <a:tcPr/>
                </a:tc>
                <a:tc>
                  <a:txBody>
                    <a:bodyPr/>
                    <a:lstStyle/>
                    <a:p>
                      <a:r>
                        <a:rPr lang="en-IN" b="0" dirty="0">
                          <a:solidFill>
                            <a:schemeClr val="bg1"/>
                          </a:solidFill>
                        </a:rPr>
                        <a:t>Pin 11</a:t>
                      </a:r>
                      <a:endParaRPr lang="en-IN" b="0" i="1" dirty="0">
                        <a:solidFill>
                          <a:schemeClr val="bg1"/>
                        </a:solidFill>
                      </a:endParaRPr>
                    </a:p>
                  </a:txBody>
                  <a:tcPr/>
                </a:tc>
                <a:tc>
                  <a:txBody>
                    <a:bodyPr/>
                    <a:lstStyle/>
                    <a:p>
                      <a:r>
                        <a:rPr lang="en-IN" b="0" dirty="0">
                          <a:solidFill>
                            <a:schemeClr val="bg1"/>
                          </a:solidFill>
                        </a:rPr>
                        <a:t>Pin 12</a:t>
                      </a:r>
                      <a:endParaRPr lang="en-IN" b="0" i="1" dirty="0">
                        <a:solidFill>
                          <a:schemeClr val="bg1"/>
                        </a:solidFill>
                      </a:endParaRPr>
                    </a:p>
                  </a:txBody>
                  <a:tcPr/>
                </a:tc>
                <a:tc>
                  <a:txBody>
                    <a:bodyPr/>
                    <a:lstStyle/>
                    <a:p>
                      <a:r>
                        <a:rPr lang="en-IN" b="0" dirty="0">
                          <a:solidFill>
                            <a:schemeClr val="bg1"/>
                          </a:solidFill>
                        </a:rPr>
                        <a:t>Pin 13</a:t>
                      </a:r>
                      <a:endParaRPr lang="en-IN" b="0" i="1" dirty="0">
                        <a:solidFill>
                          <a:schemeClr val="bg1"/>
                        </a:solidFill>
                      </a:endParaRPr>
                    </a:p>
                  </a:txBody>
                  <a:tcPr/>
                </a:tc>
                <a:tc>
                  <a:txBody>
                    <a:bodyPr/>
                    <a:lstStyle/>
                    <a:p>
                      <a:r>
                        <a:rPr lang="en-IN" b="0" dirty="0">
                          <a:solidFill>
                            <a:schemeClr val="bg1"/>
                          </a:solidFill>
                        </a:rPr>
                        <a:t>Pin 14</a:t>
                      </a:r>
                      <a:endParaRPr lang="en-IN" b="0" i="1" dirty="0">
                        <a:solidFill>
                          <a:schemeClr val="bg1"/>
                        </a:solidFill>
                      </a:endParaRPr>
                    </a:p>
                  </a:txBody>
                  <a:tcPr/>
                </a:tc>
                <a:tc>
                  <a:txBody>
                    <a:bodyPr/>
                    <a:lstStyle/>
                    <a:p>
                      <a:r>
                        <a:rPr lang="en-IN" b="0" dirty="0">
                          <a:solidFill>
                            <a:schemeClr val="bg1"/>
                          </a:solidFill>
                        </a:rPr>
                        <a:t>Pin 15</a:t>
                      </a:r>
                      <a:endParaRPr lang="en-IN" b="0" i="1" dirty="0">
                        <a:solidFill>
                          <a:schemeClr val="bg1"/>
                        </a:solidFill>
                      </a:endParaRPr>
                    </a:p>
                  </a:txBody>
                  <a:tcPr/>
                </a:tc>
                <a:tc>
                  <a:txBody>
                    <a:bodyPr/>
                    <a:lstStyle/>
                    <a:p>
                      <a:r>
                        <a:rPr lang="en-IN" b="0" dirty="0">
                          <a:solidFill>
                            <a:schemeClr val="bg1"/>
                          </a:solidFill>
                        </a:rPr>
                        <a:t>Pin</a:t>
                      </a:r>
                    </a:p>
                    <a:p>
                      <a:r>
                        <a:rPr lang="en-IN" b="0" dirty="0">
                          <a:solidFill>
                            <a:schemeClr val="bg1"/>
                          </a:solidFill>
                        </a:rPr>
                        <a:t> 16</a:t>
                      </a:r>
                      <a:endParaRPr lang="en-IN" b="0" i="1" dirty="0">
                        <a:solidFill>
                          <a:schemeClr val="bg1"/>
                        </a:solidFill>
                      </a:endParaRPr>
                    </a:p>
                  </a:txBody>
                  <a:tcPr/>
                </a:tc>
                <a:extLst>
                  <a:ext uri="{0D108BD9-81ED-4DB2-BD59-A6C34878D82A}">
                    <a16:rowId xmlns:a16="http://schemas.microsoft.com/office/drawing/2014/main" val="4219776060"/>
                  </a:ext>
                </a:extLst>
              </a:tr>
              <a:tr h="438937">
                <a:tc>
                  <a:txBody>
                    <a:bodyPr/>
                    <a:lstStyle/>
                    <a:p>
                      <a:r>
                        <a:rPr lang="en-IN" sz="1200" dirty="0">
                          <a:solidFill>
                            <a:schemeClr val="tx1"/>
                          </a:solidFill>
                        </a:rPr>
                        <a:t>GND</a:t>
                      </a:r>
                    </a:p>
                  </a:txBody>
                  <a:tcPr/>
                </a:tc>
                <a:tc>
                  <a:txBody>
                    <a:bodyPr/>
                    <a:lstStyle/>
                    <a:p>
                      <a:r>
                        <a:rPr lang="en-IN" sz="1200" dirty="0">
                          <a:solidFill>
                            <a:schemeClr val="tx1"/>
                          </a:solidFill>
                        </a:rPr>
                        <a:t>VCC</a:t>
                      </a:r>
                    </a:p>
                  </a:txBody>
                  <a:tcPr/>
                </a:tc>
                <a:tc>
                  <a:txBody>
                    <a:bodyPr/>
                    <a:lstStyle/>
                    <a:p>
                      <a:r>
                        <a:rPr lang="en-IN" sz="1200" dirty="0">
                          <a:solidFill>
                            <a:schemeClr val="tx1"/>
                          </a:solidFill>
                        </a:rPr>
                        <a:t>VD</a:t>
                      </a:r>
                    </a:p>
                  </a:txBody>
                  <a:tcPr/>
                </a:tc>
                <a:tc>
                  <a:txBody>
                    <a:bodyPr/>
                    <a:lstStyle/>
                    <a:p>
                      <a:r>
                        <a:rPr lang="en-IN" sz="1200" dirty="0">
                          <a:solidFill>
                            <a:schemeClr val="tx1"/>
                          </a:solidFill>
                        </a:rPr>
                        <a:t>RS</a:t>
                      </a:r>
                    </a:p>
                  </a:txBody>
                  <a:tcPr/>
                </a:tc>
                <a:tc>
                  <a:txBody>
                    <a:bodyPr/>
                    <a:lstStyle/>
                    <a:p>
                      <a:r>
                        <a:rPr lang="en-IN" sz="1200" dirty="0">
                          <a:solidFill>
                            <a:schemeClr val="tx1"/>
                          </a:solidFill>
                        </a:rPr>
                        <a:t>RW</a:t>
                      </a:r>
                    </a:p>
                  </a:txBody>
                  <a:tcPr/>
                </a:tc>
                <a:tc>
                  <a:txBody>
                    <a:bodyPr/>
                    <a:lstStyle/>
                    <a:p>
                      <a:r>
                        <a:rPr lang="en-IN" sz="1200" dirty="0">
                          <a:solidFill>
                            <a:schemeClr val="tx1"/>
                          </a:solidFill>
                        </a:rPr>
                        <a:t>E</a:t>
                      </a:r>
                    </a:p>
                  </a:txBody>
                  <a:tcPr/>
                </a:tc>
                <a:tc>
                  <a:txBody>
                    <a:bodyPr/>
                    <a:lstStyle/>
                    <a:p>
                      <a:r>
                        <a:rPr lang="en-IN" dirty="0">
                          <a:solidFill>
                            <a:schemeClr val="tx1"/>
                          </a:solidFill>
                        </a:rPr>
                        <a:t>D0</a:t>
                      </a:r>
                    </a:p>
                  </a:txBody>
                  <a:tcPr/>
                </a:tc>
                <a:tc>
                  <a:txBody>
                    <a:bodyPr/>
                    <a:lstStyle/>
                    <a:p>
                      <a:r>
                        <a:rPr lang="en-IN" dirty="0">
                          <a:solidFill>
                            <a:schemeClr val="tx1"/>
                          </a:solidFill>
                        </a:rPr>
                        <a:t>D1</a:t>
                      </a:r>
                    </a:p>
                  </a:txBody>
                  <a:tcPr/>
                </a:tc>
                <a:tc>
                  <a:txBody>
                    <a:bodyPr/>
                    <a:lstStyle/>
                    <a:p>
                      <a:r>
                        <a:rPr lang="en-IN" dirty="0">
                          <a:solidFill>
                            <a:schemeClr val="tx1"/>
                          </a:solidFill>
                        </a:rPr>
                        <a:t>D2</a:t>
                      </a:r>
                    </a:p>
                  </a:txBody>
                  <a:tcPr/>
                </a:tc>
                <a:tc>
                  <a:txBody>
                    <a:bodyPr/>
                    <a:lstStyle/>
                    <a:p>
                      <a:r>
                        <a:rPr lang="en-IN" dirty="0">
                          <a:solidFill>
                            <a:schemeClr val="tx1"/>
                          </a:solidFill>
                        </a:rPr>
                        <a:t>D3</a:t>
                      </a:r>
                    </a:p>
                  </a:txBody>
                  <a:tcPr/>
                </a:tc>
                <a:tc>
                  <a:txBody>
                    <a:bodyPr/>
                    <a:lstStyle/>
                    <a:p>
                      <a:r>
                        <a:rPr lang="en-IN" dirty="0">
                          <a:solidFill>
                            <a:schemeClr val="tx1"/>
                          </a:solidFill>
                        </a:rPr>
                        <a:t>D4</a:t>
                      </a:r>
                    </a:p>
                  </a:txBody>
                  <a:tcPr/>
                </a:tc>
                <a:tc>
                  <a:txBody>
                    <a:bodyPr/>
                    <a:lstStyle/>
                    <a:p>
                      <a:r>
                        <a:rPr lang="en-IN" dirty="0">
                          <a:solidFill>
                            <a:schemeClr val="tx1"/>
                          </a:solidFill>
                        </a:rPr>
                        <a:t>D5</a:t>
                      </a:r>
                    </a:p>
                  </a:txBody>
                  <a:tcPr/>
                </a:tc>
                <a:tc>
                  <a:txBody>
                    <a:bodyPr/>
                    <a:lstStyle/>
                    <a:p>
                      <a:r>
                        <a:rPr lang="en-IN" dirty="0">
                          <a:solidFill>
                            <a:schemeClr val="tx1"/>
                          </a:solidFill>
                        </a:rPr>
                        <a:t>D6</a:t>
                      </a:r>
                    </a:p>
                  </a:txBody>
                  <a:tcPr/>
                </a:tc>
                <a:tc>
                  <a:txBody>
                    <a:bodyPr/>
                    <a:lstStyle/>
                    <a:p>
                      <a:r>
                        <a:rPr lang="en-IN" dirty="0">
                          <a:solidFill>
                            <a:schemeClr val="tx1"/>
                          </a:solidFill>
                        </a:rPr>
                        <a:t>D7</a:t>
                      </a:r>
                    </a:p>
                  </a:txBody>
                  <a:tcPr/>
                </a:tc>
                <a:tc>
                  <a:txBody>
                    <a:bodyPr/>
                    <a:lstStyle/>
                    <a:p>
                      <a:r>
                        <a:rPr lang="en-IN" dirty="0">
                          <a:solidFill>
                            <a:schemeClr val="tx1"/>
                          </a:solidFill>
                        </a:rPr>
                        <a:t>5V</a:t>
                      </a:r>
                    </a:p>
                  </a:txBody>
                  <a:tcPr/>
                </a:tc>
                <a:tc>
                  <a:txBody>
                    <a:bodyPr/>
                    <a:lstStyle/>
                    <a:p>
                      <a:r>
                        <a:rPr lang="en-IN" dirty="0">
                          <a:solidFill>
                            <a:schemeClr val="tx1"/>
                          </a:solidFill>
                        </a:rPr>
                        <a:t>GND</a:t>
                      </a:r>
                    </a:p>
                  </a:txBody>
                  <a:tcPr/>
                </a:tc>
                <a:extLst>
                  <a:ext uri="{0D108BD9-81ED-4DB2-BD59-A6C34878D82A}">
                    <a16:rowId xmlns:a16="http://schemas.microsoft.com/office/drawing/2014/main" val="564997301"/>
                  </a:ext>
                </a:extLst>
              </a:tr>
            </a:tbl>
          </a:graphicData>
        </a:graphic>
      </p:graphicFrame>
      <p:sp>
        <p:nvSpPr>
          <p:cNvPr id="14" name="Google Shape;379;p17">
            <a:extLst>
              <a:ext uri="{FF2B5EF4-FFF2-40B4-BE49-F238E27FC236}">
                <a16:creationId xmlns:a16="http://schemas.microsoft.com/office/drawing/2014/main" id="{845C8404-840D-4D59-B394-58B0AE1044F0}"/>
              </a:ext>
            </a:extLst>
          </p:cNvPr>
          <p:cNvSpPr/>
          <p:nvPr/>
        </p:nvSpPr>
        <p:spPr>
          <a:xfrm rot="-5400000">
            <a:off x="208200" y="468800"/>
            <a:ext cx="2691900" cy="3108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5" name="Picture 14">
            <a:extLst>
              <a:ext uri="{FF2B5EF4-FFF2-40B4-BE49-F238E27FC236}">
                <a16:creationId xmlns:a16="http://schemas.microsoft.com/office/drawing/2014/main" id="{7D0A6028-2819-41C2-9317-E2062C44C6AD}"/>
              </a:ext>
            </a:extLst>
          </p:cNvPr>
          <p:cNvPicPr>
            <a:picLocks noChangeAspect="1"/>
          </p:cNvPicPr>
          <p:nvPr/>
        </p:nvPicPr>
        <p:blipFill>
          <a:blip r:embed="rId2"/>
          <a:stretch>
            <a:fillRect/>
          </a:stretch>
        </p:blipFill>
        <p:spPr>
          <a:xfrm>
            <a:off x="332076" y="1175176"/>
            <a:ext cx="2444145" cy="1805917"/>
          </a:xfrm>
          <a:prstGeom prst="ellipse">
            <a:avLst/>
          </a:prstGeom>
          <a:ln>
            <a:noFill/>
          </a:ln>
          <a:effectLst>
            <a:softEdge rad="112500"/>
          </a:effectLst>
        </p:spPr>
      </p:pic>
    </p:spTree>
    <p:extLst>
      <p:ext uri="{BB962C8B-B14F-4D97-AF65-F5344CB8AC3E}">
        <p14:creationId xmlns:p14="http://schemas.microsoft.com/office/powerpoint/2010/main" val="421765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heel(1)">
                                      <p:cBhvr>
                                        <p:cTn id="2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0;p17">
            <a:extLst>
              <a:ext uri="{FF2B5EF4-FFF2-40B4-BE49-F238E27FC236}">
                <a16:creationId xmlns:a16="http://schemas.microsoft.com/office/drawing/2014/main" id="{A37A2A97-9BC4-464D-977E-292B14476A92}"/>
              </a:ext>
            </a:extLst>
          </p:cNvPr>
          <p:cNvSpPr txBox="1">
            <a:spLocks/>
          </p:cNvSpPr>
          <p:nvPr/>
        </p:nvSpPr>
        <p:spPr>
          <a:xfrm>
            <a:off x="284113" y="26593"/>
            <a:ext cx="49911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1pPr>
            <a:lvl2pPr marR="0" lvl="1"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2pPr>
            <a:lvl3pPr marR="0" lvl="2"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3pPr>
            <a:lvl4pPr marR="0" lvl="3"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4pPr>
            <a:lvl5pPr marR="0" lvl="4"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5pPr>
            <a:lvl6pPr marR="0" lvl="5"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6pPr>
            <a:lvl7pPr marR="0" lvl="6"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7pPr>
            <a:lvl8pPr marR="0" lvl="7"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8pPr>
            <a:lvl9pPr marR="0" lvl="8"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9pPr>
          </a:lstStyle>
          <a:p>
            <a:r>
              <a:rPr lang="en-IN" sz="2600" dirty="0"/>
              <a:t>Keypad (4x4)</a:t>
            </a:r>
          </a:p>
        </p:txBody>
      </p:sp>
      <p:sp>
        <p:nvSpPr>
          <p:cNvPr id="8" name="Google Shape;380;p17">
            <a:extLst>
              <a:ext uri="{FF2B5EF4-FFF2-40B4-BE49-F238E27FC236}">
                <a16:creationId xmlns:a16="http://schemas.microsoft.com/office/drawing/2014/main" id="{4767297D-2797-4983-B6F9-8B43EE6114A8}"/>
              </a:ext>
            </a:extLst>
          </p:cNvPr>
          <p:cNvSpPr txBox="1">
            <a:spLocks/>
          </p:cNvSpPr>
          <p:nvPr/>
        </p:nvSpPr>
        <p:spPr>
          <a:xfrm>
            <a:off x="284113" y="2571750"/>
            <a:ext cx="49911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sz="2600" b="1" dirty="0">
                <a:solidFill>
                  <a:schemeClr val="accent2"/>
                </a:solidFill>
                <a:latin typeface="Lato"/>
              </a:rPr>
              <a:t>Bread-board</a:t>
            </a:r>
          </a:p>
        </p:txBody>
      </p:sp>
      <p:sp>
        <p:nvSpPr>
          <p:cNvPr id="9" name="TextBox 8">
            <a:extLst>
              <a:ext uri="{FF2B5EF4-FFF2-40B4-BE49-F238E27FC236}">
                <a16:creationId xmlns:a16="http://schemas.microsoft.com/office/drawing/2014/main" id="{F64486EF-0C09-4422-AC1B-BDFED62AC721}"/>
              </a:ext>
            </a:extLst>
          </p:cNvPr>
          <p:cNvSpPr txBox="1"/>
          <p:nvPr/>
        </p:nvSpPr>
        <p:spPr>
          <a:xfrm>
            <a:off x="311736" y="3132666"/>
            <a:ext cx="5046345" cy="1669496"/>
          </a:xfrm>
          <a:prstGeom prst="rect">
            <a:avLst/>
          </a:prstGeom>
          <a:noFill/>
        </p:spPr>
        <p:txBody>
          <a:bodyPr wrap="square" rtlCol="0">
            <a:spAutoFit/>
          </a:bodyPr>
          <a:lstStyle/>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Board which is constructed based on prototyping on electronics. Originally the word referred to a literal bread board, a polished piece of wood used for slicing bread. Breadboards are generally used for mounting components to take trial of circuits before soldering them.</a:t>
            </a:r>
          </a:p>
        </p:txBody>
      </p:sp>
      <p:sp>
        <p:nvSpPr>
          <p:cNvPr id="10" name="TextBox 9">
            <a:extLst>
              <a:ext uri="{FF2B5EF4-FFF2-40B4-BE49-F238E27FC236}">
                <a16:creationId xmlns:a16="http://schemas.microsoft.com/office/drawing/2014/main" id="{EB7F2A15-6481-432D-A241-708D99F37F14}"/>
              </a:ext>
            </a:extLst>
          </p:cNvPr>
          <p:cNvSpPr txBox="1"/>
          <p:nvPr/>
        </p:nvSpPr>
        <p:spPr>
          <a:xfrm>
            <a:off x="284113" y="606493"/>
            <a:ext cx="5046345" cy="1669496"/>
          </a:xfrm>
          <a:prstGeom prst="rect">
            <a:avLst/>
          </a:prstGeom>
          <a:noFill/>
        </p:spPr>
        <p:txBody>
          <a:bodyPr wrap="square" rtlCol="0">
            <a:spAutoFit/>
          </a:bodyPr>
          <a:lstStyle/>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Keypad 4x4 is used for loading numeric values into the microcontroller. It consists of 16 buttons arranges in a form of array containing </a:t>
            </a:r>
            <a:r>
              <a:rPr lang="en-IN" dirty="0">
                <a:solidFill>
                  <a:srgbClr val="00B0F0"/>
                </a:solidFill>
                <a:latin typeface="Times New Roman" panose="02020603050405020304" pitchFamily="18" charset="0"/>
                <a:cs typeface="Times New Roman" panose="02020603050405020304" pitchFamily="18" charset="0"/>
              </a:rPr>
              <a:t>four ROWS </a:t>
            </a:r>
            <a:r>
              <a:rPr lang="en-IN" dirty="0">
                <a:solidFill>
                  <a:schemeClr val="tx1"/>
                </a:solidFill>
                <a:latin typeface="Times New Roman" panose="02020603050405020304" pitchFamily="18" charset="0"/>
                <a:cs typeface="Times New Roman" panose="02020603050405020304" pitchFamily="18" charset="0"/>
              </a:rPr>
              <a:t>and </a:t>
            </a:r>
            <a:r>
              <a:rPr lang="en-IN" dirty="0">
                <a:solidFill>
                  <a:srgbClr val="00B0F0"/>
                </a:solidFill>
                <a:latin typeface="Times New Roman" panose="02020603050405020304" pitchFamily="18" charset="0"/>
                <a:cs typeface="Times New Roman" panose="02020603050405020304" pitchFamily="18" charset="0"/>
              </a:rPr>
              <a:t>four COLUMNS</a:t>
            </a:r>
            <a:r>
              <a:rPr lang="en-IN" dirty="0">
                <a:solidFill>
                  <a:schemeClr val="tx1"/>
                </a:solidFill>
                <a:latin typeface="Times New Roman" panose="02020603050405020304" pitchFamily="18" charset="0"/>
                <a:cs typeface="Times New Roman" panose="02020603050405020304" pitchFamily="18" charset="0"/>
              </a:rPr>
              <a:t>. It is connected to the development system by regular IDC 10 female connectors plugged in some development system’s port. </a:t>
            </a:r>
          </a:p>
        </p:txBody>
      </p:sp>
      <p:sp>
        <p:nvSpPr>
          <p:cNvPr id="12" name="Google Shape;379;p17">
            <a:extLst>
              <a:ext uri="{FF2B5EF4-FFF2-40B4-BE49-F238E27FC236}">
                <a16:creationId xmlns:a16="http://schemas.microsoft.com/office/drawing/2014/main" id="{130BA360-CE0D-4249-ABB4-32EE94587B3C}"/>
              </a:ext>
            </a:extLst>
          </p:cNvPr>
          <p:cNvSpPr/>
          <p:nvPr/>
        </p:nvSpPr>
        <p:spPr>
          <a:xfrm rot="-5400000">
            <a:off x="6676389" y="-137904"/>
            <a:ext cx="2028777" cy="2304586"/>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3" name="Picture 12">
            <a:extLst>
              <a:ext uri="{FF2B5EF4-FFF2-40B4-BE49-F238E27FC236}">
                <a16:creationId xmlns:a16="http://schemas.microsoft.com/office/drawing/2014/main" id="{8ECAF304-453F-4914-A820-EE84B4680534}"/>
              </a:ext>
            </a:extLst>
          </p:cNvPr>
          <p:cNvPicPr>
            <a:picLocks noChangeAspect="1"/>
          </p:cNvPicPr>
          <p:nvPr/>
        </p:nvPicPr>
        <p:blipFill>
          <a:blip r:embed="rId2"/>
          <a:stretch>
            <a:fillRect/>
          </a:stretch>
        </p:blipFill>
        <p:spPr>
          <a:xfrm>
            <a:off x="6943139" y="278390"/>
            <a:ext cx="1448157" cy="1524247"/>
          </a:xfrm>
          <a:prstGeom prst="rect">
            <a:avLst/>
          </a:prstGeom>
          <a:ln>
            <a:noFill/>
          </a:ln>
          <a:effectLst>
            <a:softEdge rad="112500"/>
          </a:effectLst>
        </p:spPr>
      </p:pic>
      <p:sp>
        <p:nvSpPr>
          <p:cNvPr id="14" name="Google Shape;379;p17">
            <a:extLst>
              <a:ext uri="{FF2B5EF4-FFF2-40B4-BE49-F238E27FC236}">
                <a16:creationId xmlns:a16="http://schemas.microsoft.com/office/drawing/2014/main" id="{4E26CC63-3E72-4598-83F6-ABC910B991F6}"/>
              </a:ext>
            </a:extLst>
          </p:cNvPr>
          <p:cNvSpPr/>
          <p:nvPr/>
        </p:nvSpPr>
        <p:spPr>
          <a:xfrm rot="-5400000">
            <a:off x="6725609" y="3036845"/>
            <a:ext cx="1919531" cy="2293779"/>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5" name="Picture 4" descr="Breadboard PNG and Breadboard Transparent Clipart Free Download. - CleanPNG  / KissPNG">
            <a:extLst>
              <a:ext uri="{FF2B5EF4-FFF2-40B4-BE49-F238E27FC236}">
                <a16:creationId xmlns:a16="http://schemas.microsoft.com/office/drawing/2014/main" id="{D42F193E-8C1C-4923-BA2C-92785DEC6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628" y="3437047"/>
            <a:ext cx="1365115" cy="13651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46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000"/>
                                        <p:tgtEl>
                                          <p:spTgt spid="5"/>
                                        </p:tgtEl>
                                      </p:cBhvr>
                                    </p:animEffect>
                                  </p:childTnLst>
                                </p:cTn>
                              </p:par>
                            </p:childTnLst>
                          </p:cTn>
                        </p:par>
                        <p:par>
                          <p:cTn id="8" fill="hold">
                            <p:stCondLst>
                              <p:cond delay="2000"/>
                            </p:stCondLst>
                            <p:childTnLst>
                              <p:par>
                                <p:cTn id="9" presetID="42" presetClass="entr" presetSubtype="0" fill="hold" grpId="0" nodeType="after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4000"/>
                            </p:stCondLst>
                            <p:childTnLst>
                              <p:par>
                                <p:cTn id="15" presetID="14" presetClass="entr" presetSubtype="10" fill="hold" grpId="0" nodeType="after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1000"/>
                                        <p:tgtEl>
                                          <p:spTgt spid="8"/>
                                        </p:tgtEl>
                                      </p:cBhvr>
                                    </p:animEffect>
                                  </p:childTnLst>
                                </p:cTn>
                              </p:par>
                            </p:childTnLst>
                          </p:cTn>
                        </p:par>
                        <p:par>
                          <p:cTn id="18" fill="hold">
                            <p:stCondLst>
                              <p:cond delay="6000"/>
                            </p:stCondLst>
                            <p:childTnLst>
                              <p:par>
                                <p:cTn id="19" presetID="42" presetClass="entr" presetSubtype="0" fill="hold" grpId="0" nodeType="afterEffect">
                                  <p:stCondLst>
                                    <p:cond delay="10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par>
                          <p:cTn id="24" fill="hold">
                            <p:stCondLst>
                              <p:cond delay="8000"/>
                            </p:stCondLst>
                            <p:childTnLst>
                              <p:par>
                                <p:cTn id="25" presetID="14" presetClass="entr" presetSubtype="10" fill="hold" nodeType="afterEffect">
                                  <p:stCondLst>
                                    <p:cond delay="100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1000"/>
                                        <p:tgtEl>
                                          <p:spTgt spid="13"/>
                                        </p:tgtEl>
                                      </p:cBhvr>
                                    </p:animEffect>
                                  </p:childTnLst>
                                </p:cTn>
                              </p:par>
                            </p:childTnLst>
                          </p:cTn>
                        </p:par>
                        <p:par>
                          <p:cTn id="28" fill="hold">
                            <p:stCondLst>
                              <p:cond delay="10000"/>
                            </p:stCondLst>
                            <p:childTnLst>
                              <p:par>
                                <p:cTn id="29" presetID="21" presetClass="entr" presetSubtype="1" fill="hold" grpId="0" nodeType="after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wheel(1)">
                                      <p:cBhvr>
                                        <p:cTn id="31" dur="1000"/>
                                        <p:tgtEl>
                                          <p:spTgt spid="12"/>
                                        </p:tgtEl>
                                      </p:cBhvr>
                                    </p:animEffect>
                                  </p:childTnLst>
                                </p:cTn>
                              </p:par>
                            </p:childTnLst>
                          </p:cTn>
                        </p:par>
                        <p:par>
                          <p:cTn id="32" fill="hold">
                            <p:stCondLst>
                              <p:cond delay="12000"/>
                            </p:stCondLst>
                            <p:childTnLst>
                              <p:par>
                                <p:cTn id="33" presetID="14" presetClass="entr" presetSubtype="10" fill="hold" nodeType="afterEffect">
                                  <p:stCondLst>
                                    <p:cond delay="100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1000"/>
                                        <p:tgtEl>
                                          <p:spTgt spid="15"/>
                                        </p:tgtEl>
                                      </p:cBhvr>
                                    </p:animEffect>
                                  </p:childTnLst>
                                </p:cTn>
                              </p:par>
                            </p:childTnLst>
                          </p:cTn>
                        </p:par>
                        <p:par>
                          <p:cTn id="36" fill="hold">
                            <p:stCondLst>
                              <p:cond delay="14000"/>
                            </p:stCondLst>
                            <p:childTnLst>
                              <p:par>
                                <p:cTn id="37" presetID="21" presetClass="entr" presetSubtype="1" fill="hold" grpId="0" nodeType="afterEffect">
                                  <p:stCondLst>
                                    <p:cond delay="1000"/>
                                  </p:stCondLst>
                                  <p:childTnLst>
                                    <p:set>
                                      <p:cBhvr>
                                        <p:cTn id="38" dur="1" fill="hold">
                                          <p:stCondLst>
                                            <p:cond delay="0"/>
                                          </p:stCondLst>
                                        </p:cTn>
                                        <p:tgtEl>
                                          <p:spTgt spid="14"/>
                                        </p:tgtEl>
                                        <p:attrNameLst>
                                          <p:attrName>style.visibility</p:attrName>
                                        </p:attrNameLst>
                                      </p:cBhvr>
                                      <p:to>
                                        <p:strVal val="visible"/>
                                      </p:to>
                                    </p:set>
                                    <p:animEffect transition="in" filter="wheel(1)">
                                      <p:cBhvr>
                                        <p:cTn id="3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80;p17">
            <a:extLst>
              <a:ext uri="{FF2B5EF4-FFF2-40B4-BE49-F238E27FC236}">
                <a16:creationId xmlns:a16="http://schemas.microsoft.com/office/drawing/2014/main" id="{0A8AD4F0-3A4A-4BF4-ABDA-C50605C96C2C}"/>
              </a:ext>
            </a:extLst>
          </p:cNvPr>
          <p:cNvSpPr txBox="1">
            <a:spLocks/>
          </p:cNvSpPr>
          <p:nvPr/>
        </p:nvSpPr>
        <p:spPr>
          <a:xfrm>
            <a:off x="136927" y="2484166"/>
            <a:ext cx="49911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1pPr>
            <a:lvl2pPr marR="0" lvl="1"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2pPr>
            <a:lvl3pPr marR="0" lvl="2"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3pPr>
            <a:lvl4pPr marR="0" lvl="3"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4pPr>
            <a:lvl5pPr marR="0" lvl="4"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5pPr>
            <a:lvl6pPr marR="0" lvl="5"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6pPr>
            <a:lvl7pPr marR="0" lvl="6"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7pPr>
            <a:lvl8pPr marR="0" lvl="7"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8pPr>
            <a:lvl9pPr marR="0" lvl="8" algn="l" rtl="0">
              <a:lnSpc>
                <a:spcPct val="100000"/>
              </a:lnSpc>
              <a:spcBef>
                <a:spcPts val="0"/>
              </a:spcBef>
              <a:spcAft>
                <a:spcPts val="0"/>
              </a:spcAft>
              <a:buClr>
                <a:schemeClr val="accent2"/>
              </a:buClr>
              <a:buSzPts val="2800"/>
              <a:buFont typeface="Lato"/>
              <a:buNone/>
              <a:defRPr sz="2800" b="1" i="0" u="none" strike="noStrike" cap="none">
                <a:solidFill>
                  <a:schemeClr val="accent2"/>
                </a:solidFill>
                <a:latin typeface="Lato"/>
                <a:ea typeface="Lato"/>
                <a:cs typeface="Lato"/>
                <a:sym typeface="Lato"/>
              </a:defRPr>
            </a:lvl9pPr>
          </a:lstStyle>
          <a:p>
            <a:r>
              <a:rPr lang="en-IN" sz="2600" dirty="0"/>
              <a:t>Jumper Wires</a:t>
            </a:r>
          </a:p>
        </p:txBody>
      </p:sp>
      <p:sp>
        <p:nvSpPr>
          <p:cNvPr id="8" name="Google Shape;380;p17">
            <a:extLst>
              <a:ext uri="{FF2B5EF4-FFF2-40B4-BE49-F238E27FC236}">
                <a16:creationId xmlns:a16="http://schemas.microsoft.com/office/drawing/2014/main" id="{37569DE4-5F5F-40B4-92A4-3E50C2E84EBC}"/>
              </a:ext>
            </a:extLst>
          </p:cNvPr>
          <p:cNvSpPr txBox="1">
            <a:spLocks/>
          </p:cNvSpPr>
          <p:nvPr/>
        </p:nvSpPr>
        <p:spPr>
          <a:xfrm>
            <a:off x="109305" y="29607"/>
            <a:ext cx="49911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sz="2600" b="1" dirty="0">
                <a:solidFill>
                  <a:schemeClr val="accent2"/>
                </a:solidFill>
                <a:latin typeface="Lato"/>
              </a:rPr>
              <a:t>Programming Cable</a:t>
            </a:r>
          </a:p>
        </p:txBody>
      </p:sp>
      <p:sp>
        <p:nvSpPr>
          <p:cNvPr id="9" name="Google Shape;381;p17">
            <a:extLst>
              <a:ext uri="{FF2B5EF4-FFF2-40B4-BE49-F238E27FC236}">
                <a16:creationId xmlns:a16="http://schemas.microsoft.com/office/drawing/2014/main" id="{35ABBC2D-E10F-44BD-B6A6-1BA7BB1510D9}"/>
              </a:ext>
            </a:extLst>
          </p:cNvPr>
          <p:cNvSpPr txBox="1">
            <a:spLocks/>
          </p:cNvSpPr>
          <p:nvPr/>
        </p:nvSpPr>
        <p:spPr>
          <a:xfrm>
            <a:off x="3079333" y="3468114"/>
            <a:ext cx="43338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buFont typeface="Muli"/>
              <a:buNone/>
            </a:pPr>
            <a:endParaRPr lang="it-IT" sz="2400" dirty="0"/>
          </a:p>
          <a:p>
            <a:pPr marL="0" indent="0">
              <a:buFont typeface="Muli"/>
              <a:buNone/>
            </a:pPr>
            <a:endParaRPr lang="it-IT" sz="2400" dirty="0"/>
          </a:p>
        </p:txBody>
      </p:sp>
      <p:sp>
        <p:nvSpPr>
          <p:cNvPr id="10" name="TextBox 9">
            <a:extLst>
              <a:ext uri="{FF2B5EF4-FFF2-40B4-BE49-F238E27FC236}">
                <a16:creationId xmlns:a16="http://schemas.microsoft.com/office/drawing/2014/main" id="{BB46E3E4-8A38-452A-8954-E0D77A6C57F0}"/>
              </a:ext>
            </a:extLst>
          </p:cNvPr>
          <p:cNvSpPr txBox="1"/>
          <p:nvPr/>
        </p:nvSpPr>
        <p:spPr>
          <a:xfrm>
            <a:off x="109305" y="483222"/>
            <a:ext cx="5046345" cy="1669496"/>
          </a:xfrm>
          <a:prstGeom prst="rect">
            <a:avLst/>
          </a:prstGeom>
          <a:noFill/>
        </p:spPr>
        <p:txBody>
          <a:bodyPr wrap="square" rtlCol="0">
            <a:spAutoFit/>
          </a:bodyPr>
          <a:lstStyle/>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One of two standard USB connectors, are the </a:t>
            </a:r>
            <a:r>
              <a:rPr lang="en-IN" dirty="0">
                <a:solidFill>
                  <a:srgbClr val="00B0F0"/>
                </a:solidFill>
                <a:latin typeface="Times New Roman" panose="02020603050405020304" pitchFamily="18" charset="0"/>
                <a:cs typeface="Times New Roman" panose="02020603050405020304" pitchFamily="18" charset="0"/>
              </a:rPr>
              <a:t>USB Type B </a:t>
            </a:r>
            <a:r>
              <a:rPr lang="en-IN" dirty="0">
                <a:solidFill>
                  <a:schemeClr val="tx1"/>
                </a:solidFill>
                <a:latin typeface="Times New Roman" panose="02020603050405020304" pitchFamily="18" charset="0"/>
                <a:cs typeface="Times New Roman" panose="02020603050405020304" pitchFamily="18" charset="0"/>
              </a:rPr>
              <a:t>connector(Technically known as </a:t>
            </a:r>
            <a:r>
              <a:rPr lang="en-IN" dirty="0">
                <a:solidFill>
                  <a:srgbClr val="00B050"/>
                </a:solidFill>
                <a:latin typeface="Times New Roman" panose="02020603050405020304" pitchFamily="18" charset="0"/>
                <a:cs typeface="Times New Roman" panose="02020603050405020304" pitchFamily="18" charset="0"/>
              </a:rPr>
              <a:t>“Standard B” connector</a:t>
            </a:r>
            <a:r>
              <a:rPr lang="en-IN" dirty="0">
                <a:solidFill>
                  <a:schemeClr val="tx1"/>
                </a:solidFill>
                <a:latin typeface="Times New Roman" panose="02020603050405020304" pitchFamily="18" charset="0"/>
                <a:cs typeface="Times New Roman" panose="02020603050405020304" pitchFamily="18" charset="0"/>
              </a:rPr>
              <a:t>) is roughly square in appearance with squarish protrusion on the top. Type B ports are found on many USB non-host devices, such as Arduino Uno , etc.</a:t>
            </a:r>
          </a:p>
        </p:txBody>
      </p:sp>
      <p:sp>
        <p:nvSpPr>
          <p:cNvPr id="11" name="TextBox 10">
            <a:extLst>
              <a:ext uri="{FF2B5EF4-FFF2-40B4-BE49-F238E27FC236}">
                <a16:creationId xmlns:a16="http://schemas.microsoft.com/office/drawing/2014/main" id="{7B3F060F-643E-4609-97C6-7F1E9F2BB7B8}"/>
              </a:ext>
            </a:extLst>
          </p:cNvPr>
          <p:cNvSpPr txBox="1"/>
          <p:nvPr/>
        </p:nvSpPr>
        <p:spPr>
          <a:xfrm>
            <a:off x="109305" y="2987466"/>
            <a:ext cx="5046345" cy="1992661"/>
          </a:xfrm>
          <a:prstGeom prst="rect">
            <a:avLst/>
          </a:prstGeom>
          <a:noFill/>
        </p:spPr>
        <p:txBody>
          <a:bodyPr wrap="square" rtlCol="0">
            <a:spAutoFit/>
          </a:bodyPr>
          <a:lstStyle/>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Jumper wire is an electrical wire, or group of them in a cable, with a connector or a pin at each end, which is normally used to interconnect the components of a breadboard or other prototype or test circuits, internally or with other equipment or components without soldering.</a:t>
            </a:r>
          </a:p>
          <a:p>
            <a:pPr algn="just">
              <a:lnSpc>
                <a:spcPct val="150000"/>
              </a:lnSpc>
            </a:pPr>
            <a:endParaRPr lang="en-IN" dirty="0">
              <a:solidFill>
                <a:schemeClr val="tx1"/>
              </a:solidFill>
              <a:latin typeface="Times New Roman" panose="02020603050405020304" pitchFamily="18" charset="0"/>
              <a:cs typeface="Times New Roman" panose="02020603050405020304" pitchFamily="18" charset="0"/>
            </a:endParaRPr>
          </a:p>
        </p:txBody>
      </p:sp>
      <p:sp>
        <p:nvSpPr>
          <p:cNvPr id="12" name="Google Shape;379;p17">
            <a:extLst>
              <a:ext uri="{FF2B5EF4-FFF2-40B4-BE49-F238E27FC236}">
                <a16:creationId xmlns:a16="http://schemas.microsoft.com/office/drawing/2014/main" id="{647C090C-EED4-498B-A06D-DA03DDFE03E6}"/>
              </a:ext>
            </a:extLst>
          </p:cNvPr>
          <p:cNvSpPr/>
          <p:nvPr/>
        </p:nvSpPr>
        <p:spPr>
          <a:xfrm rot="-5400000">
            <a:off x="6825238" y="-201614"/>
            <a:ext cx="1894750" cy="2247626"/>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3" name="Picture 12">
            <a:extLst>
              <a:ext uri="{FF2B5EF4-FFF2-40B4-BE49-F238E27FC236}">
                <a16:creationId xmlns:a16="http://schemas.microsoft.com/office/drawing/2014/main" id="{81BD5570-E523-47DD-A894-9C0081499516}"/>
              </a:ext>
            </a:extLst>
          </p:cNvPr>
          <p:cNvPicPr>
            <a:picLocks noChangeAspect="1"/>
          </p:cNvPicPr>
          <p:nvPr/>
        </p:nvPicPr>
        <p:blipFill>
          <a:blip r:embed="rId2"/>
          <a:stretch>
            <a:fillRect/>
          </a:stretch>
        </p:blipFill>
        <p:spPr>
          <a:xfrm>
            <a:off x="7007997" y="487231"/>
            <a:ext cx="1434948" cy="853430"/>
          </a:xfrm>
          <a:prstGeom prst="rect">
            <a:avLst/>
          </a:prstGeom>
          <a:ln>
            <a:noFill/>
          </a:ln>
          <a:effectLst>
            <a:softEdge rad="112500"/>
          </a:effectLst>
        </p:spPr>
      </p:pic>
      <p:sp>
        <p:nvSpPr>
          <p:cNvPr id="14" name="Google Shape;379;p17">
            <a:extLst>
              <a:ext uri="{FF2B5EF4-FFF2-40B4-BE49-F238E27FC236}">
                <a16:creationId xmlns:a16="http://schemas.microsoft.com/office/drawing/2014/main" id="{ABA8EC4B-0E2C-47C5-9973-09244E6EFC21}"/>
              </a:ext>
            </a:extLst>
          </p:cNvPr>
          <p:cNvSpPr/>
          <p:nvPr/>
        </p:nvSpPr>
        <p:spPr>
          <a:xfrm rot="-5400000">
            <a:off x="6650129" y="3046060"/>
            <a:ext cx="1947254" cy="2247626"/>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5" name="Picture 14">
            <a:extLst>
              <a:ext uri="{FF2B5EF4-FFF2-40B4-BE49-F238E27FC236}">
                <a16:creationId xmlns:a16="http://schemas.microsoft.com/office/drawing/2014/main" id="{2F19770B-4781-41AB-9A8F-E7AF81C45E63}"/>
              </a:ext>
            </a:extLst>
          </p:cNvPr>
          <p:cNvPicPr>
            <a:picLocks noChangeAspect="1"/>
          </p:cNvPicPr>
          <p:nvPr/>
        </p:nvPicPr>
        <p:blipFill>
          <a:blip r:embed="rId3"/>
          <a:stretch>
            <a:fillRect/>
          </a:stretch>
        </p:blipFill>
        <p:spPr>
          <a:xfrm>
            <a:off x="6888131" y="3630767"/>
            <a:ext cx="1686856" cy="1397444"/>
          </a:xfrm>
          <a:prstGeom prst="ellipse">
            <a:avLst/>
          </a:prstGeom>
          <a:ln>
            <a:noFill/>
          </a:ln>
          <a:effectLst>
            <a:softEdge rad="112500"/>
          </a:effectLst>
        </p:spPr>
      </p:pic>
    </p:spTree>
    <p:extLst>
      <p:ext uri="{BB962C8B-B14F-4D97-AF65-F5344CB8AC3E}">
        <p14:creationId xmlns:p14="http://schemas.microsoft.com/office/powerpoint/2010/main" val="206990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heel(1)">
                                      <p:cBhvr>
                                        <p:cTn id="36" dur="20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heel(1)">
                                      <p:cBhvr>
                                        <p:cTn id="4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P spid="12"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80;p17">
            <a:extLst>
              <a:ext uri="{FF2B5EF4-FFF2-40B4-BE49-F238E27FC236}">
                <a16:creationId xmlns:a16="http://schemas.microsoft.com/office/drawing/2014/main" id="{37025DE9-DDD2-49C9-9995-9CE8B838B0E4}"/>
              </a:ext>
            </a:extLst>
          </p:cNvPr>
          <p:cNvSpPr txBox="1">
            <a:spLocks/>
          </p:cNvSpPr>
          <p:nvPr/>
        </p:nvSpPr>
        <p:spPr>
          <a:xfrm>
            <a:off x="117855" y="2710625"/>
            <a:ext cx="49911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sz="2600" b="1" dirty="0">
                <a:solidFill>
                  <a:schemeClr val="accent2"/>
                </a:solidFill>
                <a:latin typeface="Lato"/>
              </a:rPr>
              <a:t>Potentiometer</a:t>
            </a:r>
          </a:p>
        </p:txBody>
      </p:sp>
      <p:sp>
        <p:nvSpPr>
          <p:cNvPr id="5" name="Google Shape;380;p17">
            <a:extLst>
              <a:ext uri="{FF2B5EF4-FFF2-40B4-BE49-F238E27FC236}">
                <a16:creationId xmlns:a16="http://schemas.microsoft.com/office/drawing/2014/main" id="{3EE526B8-1116-4963-9108-65E5C498D6FF}"/>
              </a:ext>
            </a:extLst>
          </p:cNvPr>
          <p:cNvSpPr txBox="1">
            <a:spLocks/>
          </p:cNvSpPr>
          <p:nvPr/>
        </p:nvSpPr>
        <p:spPr>
          <a:xfrm>
            <a:off x="173100" y="138064"/>
            <a:ext cx="49911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IN" sz="2600" b="1" dirty="0">
                <a:solidFill>
                  <a:schemeClr val="accent2"/>
                </a:solidFill>
                <a:latin typeface="Lato"/>
              </a:rPr>
              <a:t>Resistor 220 ohm</a:t>
            </a:r>
          </a:p>
        </p:txBody>
      </p:sp>
      <p:sp>
        <p:nvSpPr>
          <p:cNvPr id="6" name="TextBox 5">
            <a:extLst>
              <a:ext uri="{FF2B5EF4-FFF2-40B4-BE49-F238E27FC236}">
                <a16:creationId xmlns:a16="http://schemas.microsoft.com/office/drawing/2014/main" id="{54826F55-F528-4A47-8CA8-67F4B84DC3F2}"/>
              </a:ext>
            </a:extLst>
          </p:cNvPr>
          <p:cNvSpPr txBox="1"/>
          <p:nvPr/>
        </p:nvSpPr>
        <p:spPr>
          <a:xfrm>
            <a:off x="173100" y="3197259"/>
            <a:ext cx="5046345" cy="1669496"/>
          </a:xfrm>
          <a:prstGeom prst="rect">
            <a:avLst/>
          </a:prstGeom>
          <a:noFill/>
        </p:spPr>
        <p:txBody>
          <a:bodyPr wrap="square" rtlCol="0">
            <a:spAutoFit/>
          </a:bodyPr>
          <a:lstStyle/>
          <a:p>
            <a:pPr>
              <a:lnSpc>
                <a:spcPct val="150000"/>
              </a:lnSpc>
            </a:pPr>
            <a:r>
              <a:rPr lang="en-IN" dirty="0">
                <a:solidFill>
                  <a:schemeClr val="tx1"/>
                </a:solidFill>
                <a:latin typeface="Times New Roman" panose="02020603050405020304" pitchFamily="18" charset="0"/>
                <a:cs typeface="Times New Roman" panose="02020603050405020304" pitchFamily="18" charset="0"/>
              </a:rPr>
              <a:t>Potentiometer is noting but the variable resistor with the third adjustable terminal. The potential at the third terminal can be adjusted to give any fraction of the potential across the end of resistor.</a:t>
            </a:r>
          </a:p>
          <a:p>
            <a:pPr>
              <a:lnSpc>
                <a:spcPct val="150000"/>
              </a:lnSpc>
            </a:pPr>
            <a:r>
              <a:rPr lang="en-IN" dirty="0">
                <a:solidFill>
                  <a:schemeClr val="tx1"/>
                </a:solidFill>
                <a:latin typeface="Times New Roman" panose="02020603050405020304" pitchFamily="18" charset="0"/>
                <a:cs typeface="Times New Roman" panose="02020603050405020304" pitchFamily="18" charset="0"/>
              </a:rPr>
              <a:t>We used </a:t>
            </a:r>
            <a:r>
              <a:rPr lang="en-IN" b="1" dirty="0">
                <a:solidFill>
                  <a:srgbClr val="00B0F0"/>
                </a:solidFill>
                <a:latin typeface="Times New Roman" panose="02020603050405020304" pitchFamily="18" charset="0"/>
                <a:cs typeface="Times New Roman" panose="02020603050405020304" pitchFamily="18" charset="0"/>
              </a:rPr>
              <a:t>SINGLE TURN </a:t>
            </a:r>
            <a:r>
              <a:rPr lang="en-IN" dirty="0">
                <a:solidFill>
                  <a:schemeClr val="tx1"/>
                </a:solidFill>
                <a:latin typeface="Times New Roman" panose="02020603050405020304" pitchFamily="18" charset="0"/>
                <a:cs typeface="Times New Roman" panose="02020603050405020304" pitchFamily="18" charset="0"/>
              </a:rPr>
              <a:t>pot here. </a:t>
            </a:r>
          </a:p>
        </p:txBody>
      </p:sp>
      <p:sp>
        <p:nvSpPr>
          <p:cNvPr id="7" name="TextBox 6">
            <a:extLst>
              <a:ext uri="{FF2B5EF4-FFF2-40B4-BE49-F238E27FC236}">
                <a16:creationId xmlns:a16="http://schemas.microsoft.com/office/drawing/2014/main" id="{7A0BD994-F6EB-4A01-8043-7DB80125474F}"/>
              </a:ext>
            </a:extLst>
          </p:cNvPr>
          <p:cNvSpPr txBox="1"/>
          <p:nvPr/>
        </p:nvSpPr>
        <p:spPr>
          <a:xfrm>
            <a:off x="145477" y="717964"/>
            <a:ext cx="5046345" cy="1992661"/>
          </a:xfrm>
          <a:prstGeom prst="rect">
            <a:avLst/>
          </a:prstGeom>
          <a:noFill/>
        </p:spPr>
        <p:txBody>
          <a:bodyPr wrap="square" rtlCol="0">
            <a:spAutoFit/>
          </a:bodyPr>
          <a:lstStyle/>
          <a:p>
            <a:pPr>
              <a:lnSpc>
                <a:spcPct val="150000"/>
              </a:lnSpc>
            </a:pPr>
            <a:r>
              <a:rPr lang="en-IN" dirty="0">
                <a:solidFill>
                  <a:schemeClr val="tx1"/>
                </a:solidFill>
                <a:latin typeface="Times New Roman" panose="02020603050405020304" pitchFamily="18" charset="0"/>
                <a:cs typeface="Times New Roman" panose="02020603050405020304" pitchFamily="18" charset="0"/>
              </a:rPr>
              <a:t>A resistor is passive two terminal electrical component that implements electrical resistance as a circuit element. In electrical circuit, resistors are used to limit circuit current flow to adjust signal levels, bias active elements, and terminate transmission lines among other uses. The colour code for 220ohm resistor is as shown in the figure.  </a:t>
            </a:r>
          </a:p>
        </p:txBody>
      </p:sp>
      <p:sp>
        <p:nvSpPr>
          <p:cNvPr id="8" name="Google Shape;379;p17">
            <a:extLst>
              <a:ext uri="{FF2B5EF4-FFF2-40B4-BE49-F238E27FC236}">
                <a16:creationId xmlns:a16="http://schemas.microsoft.com/office/drawing/2014/main" id="{9F3F4248-D462-426B-9431-D24BBAB31215}"/>
              </a:ext>
            </a:extLst>
          </p:cNvPr>
          <p:cNvSpPr/>
          <p:nvPr/>
        </p:nvSpPr>
        <p:spPr>
          <a:xfrm rot="-5400000">
            <a:off x="6678975" y="-136969"/>
            <a:ext cx="1894750" cy="2247626"/>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solidFill>
            <a:schemeClr val="tx1">
              <a:lumMod val="65000"/>
            </a:schemeClr>
          </a:solidFill>
          <a:ln/>
        </p:spPr>
        <p:style>
          <a:lnRef idx="3">
            <a:schemeClr val="lt1"/>
          </a:lnRef>
          <a:fillRef idx="1">
            <a:schemeClr val="dk1"/>
          </a:fillRef>
          <a:effectRef idx="1">
            <a:schemeClr val="dk1"/>
          </a:effectRef>
          <a:fontRef idx="minor">
            <a:schemeClr val="lt1"/>
          </a:fontRef>
        </p:style>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 name="Google Shape;379;p17">
            <a:extLst>
              <a:ext uri="{FF2B5EF4-FFF2-40B4-BE49-F238E27FC236}">
                <a16:creationId xmlns:a16="http://schemas.microsoft.com/office/drawing/2014/main" id="{F4F6B82D-D6B0-4E15-AED1-D26323CB244B}"/>
              </a:ext>
            </a:extLst>
          </p:cNvPr>
          <p:cNvSpPr/>
          <p:nvPr/>
        </p:nvSpPr>
        <p:spPr>
          <a:xfrm rot="-5400000">
            <a:off x="6522762" y="3006591"/>
            <a:ext cx="1947254" cy="2247626"/>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0" name="Picture 9">
            <a:extLst>
              <a:ext uri="{FF2B5EF4-FFF2-40B4-BE49-F238E27FC236}">
                <a16:creationId xmlns:a16="http://schemas.microsoft.com/office/drawing/2014/main" id="{498B6C45-6C98-47F9-937F-1C714889351A}"/>
              </a:ext>
            </a:extLst>
          </p:cNvPr>
          <p:cNvPicPr>
            <a:picLocks noChangeAspect="1"/>
          </p:cNvPicPr>
          <p:nvPr/>
        </p:nvPicPr>
        <p:blipFill>
          <a:blip r:embed="rId2"/>
          <a:stretch>
            <a:fillRect/>
          </a:stretch>
        </p:blipFill>
        <p:spPr>
          <a:xfrm rot="18352121">
            <a:off x="6840331" y="3752330"/>
            <a:ext cx="1312114" cy="666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90654293-C1AD-46EA-8765-AC67C2987581}"/>
              </a:ext>
            </a:extLst>
          </p:cNvPr>
          <p:cNvPicPr>
            <a:picLocks noChangeAspect="1"/>
          </p:cNvPicPr>
          <p:nvPr/>
        </p:nvPicPr>
        <p:blipFill>
          <a:blip r:embed="rId3"/>
          <a:stretch>
            <a:fillRect/>
          </a:stretch>
        </p:blipFill>
        <p:spPr>
          <a:xfrm>
            <a:off x="6632498" y="279543"/>
            <a:ext cx="1987704" cy="1284096"/>
          </a:xfrm>
          <a:prstGeom prst="ellipse">
            <a:avLst/>
          </a:prstGeom>
          <a:ln>
            <a:noFill/>
          </a:ln>
          <a:effectLst>
            <a:softEdge rad="112500"/>
          </a:effectLst>
        </p:spPr>
      </p:pic>
    </p:spTree>
    <p:extLst>
      <p:ext uri="{BB962C8B-B14F-4D97-AF65-F5344CB8AC3E}">
        <p14:creationId xmlns:p14="http://schemas.microsoft.com/office/powerpoint/2010/main" val="312585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heel(1)">
                                      <p:cBhvr>
                                        <p:cTn id="36" dur="2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randombar(horizontal)">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heel(1)">
                                      <p:cBhvr>
                                        <p:cTn id="4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11" name="Google Shape;1245;p58">
            <a:extLst>
              <a:ext uri="{FF2B5EF4-FFF2-40B4-BE49-F238E27FC236}">
                <a16:creationId xmlns:a16="http://schemas.microsoft.com/office/drawing/2014/main" id="{28A4A8D2-9AA1-4709-BF32-B5C92EB32CCE}"/>
              </a:ext>
            </a:extLst>
          </p:cNvPr>
          <p:cNvSpPr/>
          <p:nvPr/>
        </p:nvSpPr>
        <p:spPr>
          <a:xfrm rot="16200000">
            <a:off x="4910675" y="2847909"/>
            <a:ext cx="1194140" cy="1153559"/>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34" name="Google Shape;1234;p58"/>
          <p:cNvGrpSpPr/>
          <p:nvPr/>
        </p:nvGrpSpPr>
        <p:grpSpPr>
          <a:xfrm>
            <a:off x="3091931" y="2010487"/>
            <a:ext cx="2842037" cy="1823121"/>
            <a:chOff x="3361040" y="1236205"/>
            <a:chExt cx="700630" cy="449454"/>
          </a:xfrm>
        </p:grpSpPr>
        <p:grpSp>
          <p:nvGrpSpPr>
            <p:cNvPr id="1235" name="Google Shape;1235;p58"/>
            <p:cNvGrpSpPr/>
            <p:nvPr/>
          </p:nvGrpSpPr>
          <p:grpSpPr>
            <a:xfrm>
              <a:off x="3604904" y="1236205"/>
              <a:ext cx="293795" cy="285811"/>
              <a:chOff x="3760980" y="1773878"/>
              <a:chExt cx="149575" cy="145525"/>
            </a:xfrm>
          </p:grpSpPr>
          <p:sp>
            <p:nvSpPr>
              <p:cNvPr id="1236" name="Google Shape;1236;p58"/>
              <p:cNvSpPr/>
              <p:nvPr/>
            </p:nvSpPr>
            <p:spPr>
              <a:xfrm>
                <a:off x="3760980" y="1773878"/>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3785392" y="1793888"/>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58"/>
            <p:cNvGrpSpPr/>
            <p:nvPr/>
          </p:nvGrpSpPr>
          <p:grpSpPr>
            <a:xfrm>
              <a:off x="3361040" y="1401272"/>
              <a:ext cx="294384" cy="284387"/>
              <a:chOff x="3636826" y="1857925"/>
              <a:chExt cx="149875" cy="144800"/>
            </a:xfrm>
          </p:grpSpPr>
          <p:sp>
            <p:nvSpPr>
              <p:cNvPr id="1245" name="Google Shape;1245;p58"/>
              <p:cNvSpPr/>
              <p:nvPr/>
            </p:nvSpPr>
            <p:spPr>
              <a:xfrm>
                <a:off x="3636826" y="1857925"/>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58"/>
              <p:cNvSpPr/>
              <p:nvPr/>
            </p:nvSpPr>
            <p:spPr>
              <a:xfrm>
                <a:off x="3662842" y="1901388"/>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58"/>
            <p:cNvSpPr/>
            <p:nvPr/>
          </p:nvSpPr>
          <p:spPr>
            <a:xfrm>
              <a:off x="3885972" y="1524953"/>
              <a:ext cx="175698" cy="154567"/>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7" name="Google Shape;1247;p58"/>
          <p:cNvSpPr txBox="1">
            <a:spLocks noGrp="1"/>
          </p:cNvSpPr>
          <p:nvPr>
            <p:ph type="title"/>
          </p:nvPr>
        </p:nvSpPr>
        <p:spPr>
          <a:xfrm>
            <a:off x="598033" y="34149"/>
            <a:ext cx="774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600" dirty="0"/>
              <a:t>7. FUTURE SCOPE</a:t>
            </a:r>
            <a:endParaRPr sz="2600" dirty="0"/>
          </a:p>
        </p:txBody>
      </p:sp>
      <p:sp>
        <p:nvSpPr>
          <p:cNvPr id="1259" name="Google Shape;1259;p58"/>
          <p:cNvSpPr txBox="1"/>
          <p:nvPr/>
        </p:nvSpPr>
        <p:spPr>
          <a:xfrm flipH="1">
            <a:off x="882115" y="2556286"/>
            <a:ext cx="2270635" cy="481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600"/>
              </a:spcAft>
              <a:buNone/>
            </a:pPr>
            <a:r>
              <a:rPr lang="en-IN" dirty="0">
                <a:solidFill>
                  <a:srgbClr val="666666"/>
                </a:solidFill>
                <a:latin typeface="Dosis"/>
                <a:ea typeface="Dosis"/>
                <a:cs typeface="Dosis"/>
                <a:sym typeface="Dosis"/>
              </a:rPr>
              <a:t>Sanitize hands before entering.</a:t>
            </a:r>
            <a:endParaRPr dirty="0">
              <a:solidFill>
                <a:srgbClr val="666666"/>
              </a:solidFill>
              <a:latin typeface="Dosis"/>
              <a:ea typeface="Dosis"/>
              <a:cs typeface="Dosis"/>
              <a:sym typeface="Dosis"/>
            </a:endParaRPr>
          </a:p>
        </p:txBody>
      </p:sp>
      <p:sp>
        <p:nvSpPr>
          <p:cNvPr id="1260" name="Google Shape;1260;p58"/>
          <p:cNvSpPr txBox="1"/>
          <p:nvPr/>
        </p:nvSpPr>
        <p:spPr>
          <a:xfrm flipH="1">
            <a:off x="1196557" y="2265027"/>
            <a:ext cx="1506459" cy="289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600"/>
              </a:spcAft>
              <a:buNone/>
            </a:pPr>
            <a:r>
              <a:rPr lang="en" sz="1600" b="1" dirty="0">
                <a:solidFill>
                  <a:schemeClr val="accent2"/>
                </a:solidFill>
                <a:latin typeface="Lato"/>
                <a:ea typeface="Lato"/>
                <a:cs typeface="Lato"/>
                <a:sym typeface="Lato"/>
              </a:rPr>
              <a:t>Hand Sanitizers</a:t>
            </a:r>
            <a:endParaRPr sz="1600" b="1" dirty="0">
              <a:solidFill>
                <a:schemeClr val="accent2"/>
              </a:solidFill>
              <a:latin typeface="Lato"/>
              <a:ea typeface="Lato"/>
              <a:cs typeface="Lato"/>
              <a:sym typeface="Lato"/>
            </a:endParaRPr>
          </a:p>
        </p:txBody>
      </p:sp>
      <p:sp>
        <p:nvSpPr>
          <p:cNvPr id="1261" name="Google Shape;1261;p58"/>
          <p:cNvSpPr txBox="1"/>
          <p:nvPr/>
        </p:nvSpPr>
        <p:spPr>
          <a:xfrm flipH="1">
            <a:off x="1005579" y="4029071"/>
            <a:ext cx="1983000" cy="481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600"/>
              </a:spcAft>
              <a:buNone/>
            </a:pPr>
            <a:r>
              <a:rPr lang="en-IN" dirty="0">
                <a:solidFill>
                  <a:srgbClr val="666666"/>
                </a:solidFill>
                <a:latin typeface="Dosis"/>
                <a:ea typeface="Dosis"/>
                <a:cs typeface="Dosis"/>
                <a:sym typeface="Dosis"/>
              </a:rPr>
              <a:t>To count number of people getting vaccinated</a:t>
            </a:r>
          </a:p>
        </p:txBody>
      </p:sp>
      <p:sp>
        <p:nvSpPr>
          <p:cNvPr id="1262" name="Google Shape;1262;p58"/>
          <p:cNvSpPr txBox="1"/>
          <p:nvPr/>
        </p:nvSpPr>
        <p:spPr>
          <a:xfrm flipH="1">
            <a:off x="1005487" y="3760658"/>
            <a:ext cx="1506458" cy="289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600"/>
              </a:spcAft>
              <a:buNone/>
            </a:pPr>
            <a:r>
              <a:rPr lang="en" sz="1600" b="1" dirty="0">
                <a:solidFill>
                  <a:schemeClr val="accent2"/>
                </a:solidFill>
                <a:latin typeface="Lato"/>
                <a:ea typeface="Lato"/>
                <a:cs typeface="Lato"/>
                <a:sym typeface="Lato"/>
              </a:rPr>
              <a:t>Vaccine Count</a:t>
            </a:r>
            <a:endParaRPr sz="1600" b="1" dirty="0">
              <a:solidFill>
                <a:schemeClr val="accent2"/>
              </a:solidFill>
              <a:latin typeface="Lato"/>
              <a:ea typeface="Lato"/>
              <a:cs typeface="Lato"/>
              <a:sym typeface="Lato"/>
            </a:endParaRPr>
          </a:p>
        </p:txBody>
      </p:sp>
      <p:sp>
        <p:nvSpPr>
          <p:cNvPr id="1263" name="Google Shape;1263;p58"/>
          <p:cNvSpPr txBox="1"/>
          <p:nvPr/>
        </p:nvSpPr>
        <p:spPr>
          <a:xfrm flipH="1">
            <a:off x="6504099" y="2472828"/>
            <a:ext cx="1983000" cy="4812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a:solidFill>
                  <a:srgbClr val="666666"/>
                </a:solidFill>
                <a:latin typeface="Dosis"/>
                <a:ea typeface="Dosis"/>
                <a:cs typeface="Dosis"/>
                <a:sym typeface="Dosis"/>
              </a:rPr>
              <a:t>It’s a gas giant and the biggest planet </a:t>
            </a:r>
            <a:endParaRPr>
              <a:solidFill>
                <a:srgbClr val="666666"/>
              </a:solidFill>
              <a:latin typeface="Dosis"/>
              <a:ea typeface="Dosis"/>
              <a:cs typeface="Dosis"/>
              <a:sym typeface="Dosis"/>
            </a:endParaRPr>
          </a:p>
        </p:txBody>
      </p:sp>
      <p:sp>
        <p:nvSpPr>
          <p:cNvPr id="1265" name="Google Shape;1265;p58"/>
          <p:cNvSpPr txBox="1"/>
          <p:nvPr/>
        </p:nvSpPr>
        <p:spPr>
          <a:xfrm>
            <a:off x="4315499" y="2142634"/>
            <a:ext cx="537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Lato"/>
                <a:ea typeface="Lato"/>
                <a:cs typeface="Lato"/>
                <a:sym typeface="Lato"/>
              </a:rPr>
              <a:t>01</a:t>
            </a:r>
            <a:endParaRPr sz="2400" b="1" dirty="0">
              <a:solidFill>
                <a:schemeClr val="lt1"/>
              </a:solidFill>
              <a:latin typeface="Lato"/>
              <a:ea typeface="Lato"/>
              <a:cs typeface="Lato"/>
              <a:sym typeface="Lato"/>
            </a:endParaRPr>
          </a:p>
        </p:txBody>
      </p:sp>
      <p:sp>
        <p:nvSpPr>
          <p:cNvPr id="1267" name="Google Shape;1267;p58"/>
          <p:cNvSpPr txBox="1"/>
          <p:nvPr/>
        </p:nvSpPr>
        <p:spPr>
          <a:xfrm>
            <a:off x="3397376" y="3007851"/>
            <a:ext cx="537300" cy="6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Lato"/>
                <a:ea typeface="Lato"/>
                <a:cs typeface="Lato"/>
                <a:sym typeface="Lato"/>
              </a:rPr>
              <a:t>03</a:t>
            </a:r>
            <a:endParaRPr sz="2400" b="1" dirty="0">
              <a:solidFill>
                <a:schemeClr val="lt1"/>
              </a:solidFill>
              <a:latin typeface="Lato"/>
              <a:ea typeface="Lato"/>
              <a:cs typeface="Lato"/>
              <a:sym typeface="Lato"/>
            </a:endParaRPr>
          </a:p>
        </p:txBody>
      </p:sp>
      <p:sp>
        <p:nvSpPr>
          <p:cNvPr id="1268" name="Google Shape;1268;p58"/>
          <p:cNvSpPr txBox="1"/>
          <p:nvPr/>
        </p:nvSpPr>
        <p:spPr>
          <a:xfrm>
            <a:off x="5317967" y="3175112"/>
            <a:ext cx="537300" cy="6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Lato"/>
                <a:ea typeface="Lato"/>
                <a:cs typeface="Lato"/>
                <a:sym typeface="Lato"/>
              </a:rPr>
              <a:t>02</a:t>
            </a:r>
            <a:endParaRPr sz="2400" b="1" dirty="0">
              <a:solidFill>
                <a:schemeClr val="lt1"/>
              </a:solidFill>
              <a:latin typeface="Lato"/>
              <a:ea typeface="Lato"/>
              <a:cs typeface="Lato"/>
              <a:sym typeface="Lato"/>
            </a:endParaRPr>
          </a:p>
        </p:txBody>
      </p:sp>
      <p:sp>
        <p:nvSpPr>
          <p:cNvPr id="1269" name="Google Shape;1269;p58"/>
          <p:cNvSpPr txBox="1"/>
          <p:nvPr/>
        </p:nvSpPr>
        <p:spPr>
          <a:xfrm flipH="1">
            <a:off x="6504099" y="2204415"/>
            <a:ext cx="2486974" cy="2898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1600" b="1" dirty="0">
                <a:solidFill>
                  <a:schemeClr val="accent2"/>
                </a:solidFill>
                <a:latin typeface="Lato"/>
                <a:ea typeface="Lato"/>
                <a:cs typeface="Lato"/>
                <a:sym typeface="Lato"/>
              </a:rPr>
              <a:t>Student –staff attendance</a:t>
            </a:r>
            <a:endParaRPr sz="1600" b="1" dirty="0">
              <a:solidFill>
                <a:schemeClr val="accent2"/>
              </a:solidFill>
              <a:latin typeface="Lato"/>
              <a:ea typeface="Lato"/>
              <a:cs typeface="Lato"/>
              <a:sym typeface="Lato"/>
            </a:endParaRPr>
          </a:p>
        </p:txBody>
      </p:sp>
      <p:cxnSp>
        <p:nvCxnSpPr>
          <p:cNvPr id="1271" name="Google Shape;1271;p58"/>
          <p:cNvCxnSpPr>
            <a:cxnSpLocks/>
            <a:stCxn id="1260" idx="1"/>
          </p:cNvCxnSpPr>
          <p:nvPr/>
        </p:nvCxnSpPr>
        <p:spPr>
          <a:xfrm>
            <a:off x="2703016" y="2409927"/>
            <a:ext cx="1748041" cy="142132"/>
          </a:xfrm>
          <a:prstGeom prst="bentConnector3">
            <a:avLst>
              <a:gd name="adj1" fmla="val 50000"/>
            </a:avLst>
          </a:prstGeom>
          <a:noFill/>
          <a:ln w="9525" cap="flat" cmpd="sng">
            <a:solidFill>
              <a:srgbClr val="000000"/>
            </a:solidFill>
            <a:prstDash val="dot"/>
            <a:round/>
            <a:headEnd type="none" w="med" len="med"/>
            <a:tailEnd type="none" w="med" len="med"/>
          </a:ln>
        </p:spPr>
      </p:cxnSp>
      <p:cxnSp>
        <p:nvCxnSpPr>
          <p:cNvPr id="1272" name="Google Shape;1272;p58"/>
          <p:cNvCxnSpPr>
            <a:cxnSpLocks/>
            <a:stCxn id="1262" idx="1"/>
          </p:cNvCxnSpPr>
          <p:nvPr/>
        </p:nvCxnSpPr>
        <p:spPr>
          <a:xfrm flipV="1">
            <a:off x="2511945" y="3380344"/>
            <a:ext cx="771122" cy="525214"/>
          </a:xfrm>
          <a:prstGeom prst="bentConnector3">
            <a:avLst>
              <a:gd name="adj1" fmla="val 50000"/>
            </a:avLst>
          </a:prstGeom>
          <a:noFill/>
          <a:ln w="9525" cap="flat" cmpd="sng">
            <a:solidFill>
              <a:srgbClr val="000000"/>
            </a:solidFill>
            <a:prstDash val="dot"/>
            <a:round/>
            <a:headEnd type="none" w="med" len="med"/>
            <a:tailEnd type="none" w="med" len="med"/>
          </a:ln>
        </p:spPr>
      </p:cxnSp>
      <p:cxnSp>
        <p:nvCxnSpPr>
          <p:cNvPr id="1273" name="Google Shape;1273;p58"/>
          <p:cNvCxnSpPr>
            <a:cxnSpLocks/>
            <a:endCxn id="1268" idx="3"/>
          </p:cNvCxnSpPr>
          <p:nvPr/>
        </p:nvCxnSpPr>
        <p:spPr>
          <a:xfrm rot="5400000">
            <a:off x="5851285" y="2571485"/>
            <a:ext cx="925160" cy="917195"/>
          </a:xfrm>
          <a:prstGeom prst="bentConnector2">
            <a:avLst/>
          </a:prstGeom>
          <a:noFill/>
          <a:ln w="9525" cap="flat" cmpd="sng">
            <a:solidFill>
              <a:srgbClr val="000000"/>
            </a:solidFill>
            <a:prstDash val="dot"/>
            <a:round/>
            <a:headEnd type="none" w="med" len="med"/>
            <a:tailEnd type="none" w="med" len="med"/>
          </a:ln>
        </p:spPr>
      </p:cxnSp>
      <p:sp>
        <p:nvSpPr>
          <p:cNvPr id="47" name="TextBox 46">
            <a:extLst>
              <a:ext uri="{FF2B5EF4-FFF2-40B4-BE49-F238E27FC236}">
                <a16:creationId xmlns:a16="http://schemas.microsoft.com/office/drawing/2014/main" id="{5DF52862-804B-4FC0-B7D7-083C9DBDC36B}"/>
              </a:ext>
            </a:extLst>
          </p:cNvPr>
          <p:cNvSpPr txBox="1"/>
          <p:nvPr/>
        </p:nvSpPr>
        <p:spPr>
          <a:xfrm>
            <a:off x="732167" y="606811"/>
            <a:ext cx="7748700" cy="1023165"/>
          </a:xfrm>
          <a:prstGeom prst="rect">
            <a:avLst/>
          </a:prstGeom>
          <a:noFill/>
        </p:spPr>
        <p:txBody>
          <a:bodyPr wrap="square">
            <a:spAutoFit/>
          </a:bodyPr>
          <a:lstStyle/>
          <a:p>
            <a:pPr marL="139700" indent="0" algn="just">
              <a:lnSpc>
                <a:spcPct val="150000"/>
              </a:lnSpc>
              <a:buNone/>
            </a:pPr>
            <a:r>
              <a:rPr lang="en-IN" dirty="0">
                <a:latin typeface="Times New Roman" panose="02020603050405020304" pitchFamily="18" charset="0"/>
                <a:cs typeface="Times New Roman" panose="02020603050405020304" pitchFamily="18" charset="0"/>
              </a:rPr>
              <a:t>The current design we are having is made for face mask remainder but we can surely make a design an prototype for sanitizer remainder which will remind every entering person to sanitize his hands and things he is carrying.</a:t>
            </a:r>
          </a:p>
        </p:txBody>
      </p:sp>
      <p:grpSp>
        <p:nvGrpSpPr>
          <p:cNvPr id="65" name="Google Shape;1200;p57">
            <a:extLst>
              <a:ext uri="{FF2B5EF4-FFF2-40B4-BE49-F238E27FC236}">
                <a16:creationId xmlns:a16="http://schemas.microsoft.com/office/drawing/2014/main" id="{D583F998-3372-4F3C-BAAE-CF4B8D152BCE}"/>
              </a:ext>
            </a:extLst>
          </p:cNvPr>
          <p:cNvGrpSpPr/>
          <p:nvPr/>
        </p:nvGrpSpPr>
        <p:grpSpPr>
          <a:xfrm>
            <a:off x="1593051" y="1677703"/>
            <a:ext cx="762773" cy="549037"/>
            <a:chOff x="-3256467" y="3991775"/>
            <a:chExt cx="9522767" cy="6854400"/>
          </a:xfrm>
        </p:grpSpPr>
        <p:sp>
          <p:nvSpPr>
            <p:cNvPr id="66" name="Google Shape;1201;p57">
              <a:extLst>
                <a:ext uri="{FF2B5EF4-FFF2-40B4-BE49-F238E27FC236}">
                  <a16:creationId xmlns:a16="http://schemas.microsoft.com/office/drawing/2014/main" id="{9FC467FB-28E5-4E4B-AE8E-8DFFB91A3C3D}"/>
                </a:ext>
              </a:extLst>
            </p:cNvPr>
            <p:cNvSpPr/>
            <p:nvPr/>
          </p:nvSpPr>
          <p:spPr>
            <a:xfrm>
              <a:off x="-3256467" y="5626975"/>
              <a:ext cx="4914224" cy="5219200"/>
            </a:xfrm>
            <a:custGeom>
              <a:avLst/>
              <a:gdLst/>
              <a:ahLst/>
              <a:cxnLst/>
              <a:rect l="l" t="t" r="r" b="b"/>
              <a:pathLst>
                <a:path w="196569" h="208768" extrusionOk="0">
                  <a:moveTo>
                    <a:pt x="152564" y="8155"/>
                  </a:moveTo>
                  <a:lnTo>
                    <a:pt x="152564" y="28640"/>
                  </a:lnTo>
                  <a:lnTo>
                    <a:pt x="141571" y="28640"/>
                  </a:lnTo>
                  <a:lnTo>
                    <a:pt x="141571" y="8155"/>
                  </a:lnTo>
                  <a:close/>
                  <a:moveTo>
                    <a:pt x="164796" y="36795"/>
                  </a:moveTo>
                  <a:lnTo>
                    <a:pt x="164796" y="47201"/>
                  </a:lnTo>
                  <a:lnTo>
                    <a:pt x="129339" y="47201"/>
                  </a:lnTo>
                  <a:lnTo>
                    <a:pt x="129339" y="36795"/>
                  </a:lnTo>
                  <a:close/>
                  <a:moveTo>
                    <a:pt x="175104" y="55356"/>
                  </a:moveTo>
                  <a:cubicBezTo>
                    <a:pt x="182444" y="55356"/>
                    <a:pt x="188413" y="61325"/>
                    <a:pt x="188413" y="68665"/>
                  </a:cubicBezTo>
                  <a:lnTo>
                    <a:pt x="188413" y="82039"/>
                  </a:lnTo>
                  <a:lnTo>
                    <a:pt x="105722" y="82039"/>
                  </a:lnTo>
                  <a:lnTo>
                    <a:pt x="105722" y="68665"/>
                  </a:lnTo>
                  <a:cubicBezTo>
                    <a:pt x="105722" y="61325"/>
                    <a:pt x="111691" y="55356"/>
                    <a:pt x="119031" y="55356"/>
                  </a:cubicBezTo>
                  <a:close/>
                  <a:moveTo>
                    <a:pt x="188413" y="90194"/>
                  </a:moveTo>
                  <a:lnTo>
                    <a:pt x="188413" y="103862"/>
                  </a:lnTo>
                  <a:lnTo>
                    <a:pt x="119585" y="103862"/>
                  </a:lnTo>
                  <a:cubicBezTo>
                    <a:pt x="117302" y="99067"/>
                    <a:pt x="113649" y="94076"/>
                    <a:pt x="110419" y="90194"/>
                  </a:cubicBezTo>
                  <a:close/>
                  <a:moveTo>
                    <a:pt x="101644" y="92477"/>
                  </a:moveTo>
                  <a:cubicBezTo>
                    <a:pt x="107320" y="98903"/>
                    <a:pt x="113583" y="107613"/>
                    <a:pt x="113583" y="111821"/>
                  </a:cubicBezTo>
                  <a:cubicBezTo>
                    <a:pt x="113583" y="118410"/>
                    <a:pt x="108234" y="123760"/>
                    <a:pt x="101644" y="123760"/>
                  </a:cubicBezTo>
                  <a:cubicBezTo>
                    <a:pt x="95088" y="123760"/>
                    <a:pt x="89738" y="118410"/>
                    <a:pt x="89738" y="111821"/>
                  </a:cubicBezTo>
                  <a:cubicBezTo>
                    <a:pt x="89738" y="107613"/>
                    <a:pt x="95969" y="98903"/>
                    <a:pt x="101644" y="92477"/>
                  </a:cubicBezTo>
                  <a:close/>
                  <a:moveTo>
                    <a:pt x="133859" y="139708"/>
                  </a:moveTo>
                  <a:cubicBezTo>
                    <a:pt x="134460" y="139708"/>
                    <a:pt x="135068" y="139796"/>
                    <a:pt x="135667" y="139972"/>
                  </a:cubicBezTo>
                  <a:cubicBezTo>
                    <a:pt x="137004" y="140331"/>
                    <a:pt x="138146" y="141146"/>
                    <a:pt x="138962" y="142255"/>
                  </a:cubicBezTo>
                  <a:lnTo>
                    <a:pt x="124120" y="150280"/>
                  </a:lnTo>
                  <a:cubicBezTo>
                    <a:pt x="123728" y="149138"/>
                    <a:pt x="123174" y="147996"/>
                    <a:pt x="122489" y="146952"/>
                  </a:cubicBezTo>
                  <a:cubicBezTo>
                    <a:pt x="122162" y="146496"/>
                    <a:pt x="121836" y="146039"/>
                    <a:pt x="121445" y="145582"/>
                  </a:cubicBezTo>
                  <a:lnTo>
                    <a:pt x="130709" y="140559"/>
                  </a:lnTo>
                  <a:cubicBezTo>
                    <a:pt x="130741" y="140559"/>
                    <a:pt x="130774" y="140559"/>
                    <a:pt x="130807" y="140526"/>
                  </a:cubicBezTo>
                  <a:cubicBezTo>
                    <a:pt x="131746" y="139984"/>
                    <a:pt x="132792" y="139708"/>
                    <a:pt x="133859" y="139708"/>
                  </a:cubicBezTo>
                  <a:close/>
                  <a:moveTo>
                    <a:pt x="155494" y="143418"/>
                  </a:moveTo>
                  <a:cubicBezTo>
                    <a:pt x="156075" y="143418"/>
                    <a:pt x="156658" y="143498"/>
                    <a:pt x="157229" y="143658"/>
                  </a:cubicBezTo>
                  <a:cubicBezTo>
                    <a:pt x="158664" y="144082"/>
                    <a:pt x="159871" y="144963"/>
                    <a:pt x="160686" y="146170"/>
                  </a:cubicBezTo>
                  <a:lnTo>
                    <a:pt x="112050" y="173505"/>
                  </a:lnTo>
                  <a:lnTo>
                    <a:pt x="96164" y="169101"/>
                  </a:lnTo>
                  <a:lnTo>
                    <a:pt x="110550" y="169101"/>
                  </a:lnTo>
                  <a:cubicBezTo>
                    <a:pt x="116291" y="169101"/>
                    <a:pt x="121445" y="165676"/>
                    <a:pt x="123663" y="160327"/>
                  </a:cubicBezTo>
                  <a:lnTo>
                    <a:pt x="123761" y="160098"/>
                  </a:lnTo>
                  <a:cubicBezTo>
                    <a:pt x="123826" y="159968"/>
                    <a:pt x="123891" y="159805"/>
                    <a:pt x="123956" y="159642"/>
                  </a:cubicBezTo>
                  <a:lnTo>
                    <a:pt x="152303" y="144278"/>
                  </a:lnTo>
                  <a:cubicBezTo>
                    <a:pt x="152336" y="144278"/>
                    <a:pt x="152336" y="144245"/>
                    <a:pt x="152368" y="144245"/>
                  </a:cubicBezTo>
                  <a:cubicBezTo>
                    <a:pt x="153344" y="143694"/>
                    <a:pt x="154415" y="143418"/>
                    <a:pt x="155494" y="143418"/>
                  </a:cubicBezTo>
                  <a:close/>
                  <a:moveTo>
                    <a:pt x="73539" y="146702"/>
                  </a:moveTo>
                  <a:cubicBezTo>
                    <a:pt x="75129" y="146702"/>
                    <a:pt x="76724" y="146753"/>
                    <a:pt x="78321" y="146855"/>
                  </a:cubicBezTo>
                  <a:lnTo>
                    <a:pt x="110582" y="148877"/>
                  </a:lnTo>
                  <a:cubicBezTo>
                    <a:pt x="110680" y="148910"/>
                    <a:pt x="110778" y="148910"/>
                    <a:pt x="110843" y="148910"/>
                  </a:cubicBezTo>
                  <a:lnTo>
                    <a:pt x="110876" y="148910"/>
                  </a:lnTo>
                  <a:cubicBezTo>
                    <a:pt x="112833" y="148910"/>
                    <a:pt x="114595" y="149856"/>
                    <a:pt x="115704" y="151487"/>
                  </a:cubicBezTo>
                  <a:cubicBezTo>
                    <a:pt x="116813" y="153150"/>
                    <a:pt x="117008" y="155140"/>
                    <a:pt x="116258" y="156967"/>
                  </a:cubicBezTo>
                  <a:lnTo>
                    <a:pt x="116160" y="157195"/>
                  </a:lnTo>
                  <a:cubicBezTo>
                    <a:pt x="115182" y="159479"/>
                    <a:pt x="112996" y="160946"/>
                    <a:pt x="110550" y="160946"/>
                  </a:cubicBezTo>
                  <a:lnTo>
                    <a:pt x="66252" y="160946"/>
                  </a:lnTo>
                  <a:cubicBezTo>
                    <a:pt x="64197" y="160946"/>
                    <a:pt x="62468" y="162447"/>
                    <a:pt x="62207" y="164469"/>
                  </a:cubicBezTo>
                  <a:cubicBezTo>
                    <a:pt x="61913" y="166492"/>
                    <a:pt x="63186" y="168416"/>
                    <a:pt x="65143" y="168971"/>
                  </a:cubicBezTo>
                  <a:lnTo>
                    <a:pt x="111496" y="181823"/>
                  </a:lnTo>
                  <a:cubicBezTo>
                    <a:pt x="111846" y="181925"/>
                    <a:pt x="112207" y="181976"/>
                    <a:pt x="112570" y="181976"/>
                  </a:cubicBezTo>
                  <a:cubicBezTo>
                    <a:pt x="113255" y="181976"/>
                    <a:pt x="113943" y="181794"/>
                    <a:pt x="114562" y="181432"/>
                  </a:cubicBezTo>
                  <a:lnTo>
                    <a:pt x="165547" y="152791"/>
                  </a:lnTo>
                  <a:cubicBezTo>
                    <a:pt x="166464" y="152282"/>
                    <a:pt x="167471" y="152027"/>
                    <a:pt x="168495" y="152027"/>
                  </a:cubicBezTo>
                  <a:cubicBezTo>
                    <a:pt x="169109" y="152027"/>
                    <a:pt x="169730" y="152119"/>
                    <a:pt x="170342" y="152302"/>
                  </a:cubicBezTo>
                  <a:cubicBezTo>
                    <a:pt x="171940" y="152824"/>
                    <a:pt x="173212" y="153966"/>
                    <a:pt x="173930" y="155499"/>
                  </a:cubicBezTo>
                  <a:cubicBezTo>
                    <a:pt x="175235" y="158304"/>
                    <a:pt x="174224" y="161599"/>
                    <a:pt x="171581" y="163197"/>
                  </a:cubicBezTo>
                  <a:lnTo>
                    <a:pt x="121706" y="193110"/>
                  </a:lnTo>
                  <a:cubicBezTo>
                    <a:pt x="113451" y="198049"/>
                    <a:pt x="104032" y="200600"/>
                    <a:pt x="94555" y="200600"/>
                  </a:cubicBezTo>
                  <a:cubicBezTo>
                    <a:pt x="89763" y="200600"/>
                    <a:pt x="84956" y="199948"/>
                    <a:pt x="80278" y="198622"/>
                  </a:cubicBezTo>
                  <a:lnTo>
                    <a:pt x="39993" y="187238"/>
                  </a:lnTo>
                  <a:cubicBezTo>
                    <a:pt x="39634" y="187108"/>
                    <a:pt x="39275" y="187075"/>
                    <a:pt x="38884" y="187075"/>
                  </a:cubicBezTo>
                  <a:cubicBezTo>
                    <a:pt x="38525" y="187075"/>
                    <a:pt x="38166" y="187108"/>
                    <a:pt x="37807" y="187205"/>
                  </a:cubicBezTo>
                  <a:lnTo>
                    <a:pt x="8156" y="195328"/>
                  </a:lnTo>
                  <a:lnTo>
                    <a:pt x="8156" y="167209"/>
                  </a:lnTo>
                  <a:lnTo>
                    <a:pt x="51247" y="150117"/>
                  </a:lnTo>
                  <a:cubicBezTo>
                    <a:pt x="58498" y="147852"/>
                    <a:pt x="65971" y="146702"/>
                    <a:pt x="73539" y="146702"/>
                  </a:cubicBezTo>
                  <a:close/>
                  <a:moveTo>
                    <a:pt x="109604" y="0"/>
                  </a:moveTo>
                  <a:cubicBezTo>
                    <a:pt x="103765" y="0"/>
                    <a:pt x="98089" y="1729"/>
                    <a:pt x="93196" y="4958"/>
                  </a:cubicBezTo>
                  <a:lnTo>
                    <a:pt x="80246" y="13602"/>
                  </a:lnTo>
                  <a:cubicBezTo>
                    <a:pt x="78386" y="14842"/>
                    <a:pt x="77865" y="17386"/>
                    <a:pt x="79137" y="19246"/>
                  </a:cubicBezTo>
                  <a:cubicBezTo>
                    <a:pt x="79920" y="20420"/>
                    <a:pt x="81192" y="21072"/>
                    <a:pt x="82529" y="21072"/>
                  </a:cubicBezTo>
                  <a:cubicBezTo>
                    <a:pt x="83312" y="21072"/>
                    <a:pt x="84095" y="20844"/>
                    <a:pt x="84780" y="20387"/>
                  </a:cubicBezTo>
                  <a:lnTo>
                    <a:pt x="97730" y="11743"/>
                  </a:lnTo>
                  <a:cubicBezTo>
                    <a:pt x="101253" y="9395"/>
                    <a:pt x="105363" y="8155"/>
                    <a:pt x="109604" y="8155"/>
                  </a:cubicBezTo>
                  <a:lnTo>
                    <a:pt x="133416" y="8155"/>
                  </a:lnTo>
                  <a:lnTo>
                    <a:pt x="133416" y="28640"/>
                  </a:lnTo>
                  <a:lnTo>
                    <a:pt x="125261" y="28640"/>
                  </a:lnTo>
                  <a:cubicBezTo>
                    <a:pt x="123010" y="28640"/>
                    <a:pt x="121184" y="30467"/>
                    <a:pt x="121184" y="32718"/>
                  </a:cubicBezTo>
                  <a:lnTo>
                    <a:pt x="121184" y="47201"/>
                  </a:lnTo>
                  <a:lnTo>
                    <a:pt x="119031" y="47201"/>
                  </a:lnTo>
                  <a:cubicBezTo>
                    <a:pt x="107190" y="47201"/>
                    <a:pt x="97567" y="56824"/>
                    <a:pt x="97567" y="68665"/>
                  </a:cubicBezTo>
                  <a:lnTo>
                    <a:pt x="97567" y="84812"/>
                  </a:lnTo>
                  <a:cubicBezTo>
                    <a:pt x="93196" y="89509"/>
                    <a:pt x="81583" y="102818"/>
                    <a:pt x="81583" y="111821"/>
                  </a:cubicBezTo>
                  <a:cubicBezTo>
                    <a:pt x="81583" y="121509"/>
                    <a:pt x="88433" y="129599"/>
                    <a:pt x="97567" y="131491"/>
                  </a:cubicBezTo>
                  <a:lnTo>
                    <a:pt x="97567" y="139907"/>
                  </a:lnTo>
                  <a:lnTo>
                    <a:pt x="78843" y="138700"/>
                  </a:lnTo>
                  <a:cubicBezTo>
                    <a:pt x="77075" y="138587"/>
                    <a:pt x="75308" y="138531"/>
                    <a:pt x="73545" y="138531"/>
                  </a:cubicBezTo>
                  <a:cubicBezTo>
                    <a:pt x="65097" y="138531"/>
                    <a:pt x="56733" y="139822"/>
                    <a:pt x="48637" y="142386"/>
                  </a:cubicBezTo>
                  <a:cubicBezTo>
                    <a:pt x="48539" y="142418"/>
                    <a:pt x="48441" y="142451"/>
                    <a:pt x="48376" y="142484"/>
                  </a:cubicBezTo>
                  <a:lnTo>
                    <a:pt x="2578" y="160653"/>
                  </a:lnTo>
                  <a:cubicBezTo>
                    <a:pt x="1045" y="161273"/>
                    <a:pt x="1" y="162773"/>
                    <a:pt x="1" y="164437"/>
                  </a:cubicBezTo>
                  <a:lnTo>
                    <a:pt x="1" y="200677"/>
                  </a:lnTo>
                  <a:cubicBezTo>
                    <a:pt x="1" y="201950"/>
                    <a:pt x="621" y="203157"/>
                    <a:pt x="1632" y="203907"/>
                  </a:cubicBezTo>
                  <a:cubicBezTo>
                    <a:pt x="2358" y="204469"/>
                    <a:pt x="3235" y="204762"/>
                    <a:pt x="4131" y="204762"/>
                  </a:cubicBezTo>
                  <a:cubicBezTo>
                    <a:pt x="4483" y="204762"/>
                    <a:pt x="4838" y="204716"/>
                    <a:pt x="5187" y="204624"/>
                  </a:cubicBezTo>
                  <a:lnTo>
                    <a:pt x="38884" y="195393"/>
                  </a:lnTo>
                  <a:lnTo>
                    <a:pt x="78060" y="206484"/>
                  </a:lnTo>
                  <a:cubicBezTo>
                    <a:pt x="83475" y="207984"/>
                    <a:pt x="89021" y="208767"/>
                    <a:pt x="94566" y="208767"/>
                  </a:cubicBezTo>
                  <a:cubicBezTo>
                    <a:pt x="96425" y="208767"/>
                    <a:pt x="98317" y="208669"/>
                    <a:pt x="100177" y="208506"/>
                  </a:cubicBezTo>
                  <a:cubicBezTo>
                    <a:pt x="100633" y="208669"/>
                    <a:pt x="101122" y="208767"/>
                    <a:pt x="101644" y="208767"/>
                  </a:cubicBezTo>
                  <a:lnTo>
                    <a:pt x="192491" y="208767"/>
                  </a:lnTo>
                  <a:cubicBezTo>
                    <a:pt x="194742" y="208767"/>
                    <a:pt x="196568" y="206940"/>
                    <a:pt x="196568" y="204690"/>
                  </a:cubicBezTo>
                  <a:lnTo>
                    <a:pt x="196568" y="172559"/>
                  </a:lnTo>
                  <a:cubicBezTo>
                    <a:pt x="196568" y="170308"/>
                    <a:pt x="194742" y="168482"/>
                    <a:pt x="192491" y="168482"/>
                  </a:cubicBezTo>
                  <a:cubicBezTo>
                    <a:pt x="190207" y="168482"/>
                    <a:pt x="188413" y="170308"/>
                    <a:pt x="188413" y="172559"/>
                  </a:cubicBezTo>
                  <a:lnTo>
                    <a:pt x="188413" y="200612"/>
                  </a:lnTo>
                  <a:lnTo>
                    <a:pt x="125033" y="200612"/>
                  </a:lnTo>
                  <a:cubicBezTo>
                    <a:pt x="125326" y="200449"/>
                    <a:pt x="125587" y="200286"/>
                    <a:pt x="125881" y="200090"/>
                  </a:cubicBezTo>
                  <a:lnTo>
                    <a:pt x="175789" y="170178"/>
                  </a:lnTo>
                  <a:cubicBezTo>
                    <a:pt x="181987" y="166427"/>
                    <a:pt x="184368" y="158663"/>
                    <a:pt x="181335" y="152074"/>
                  </a:cubicBezTo>
                  <a:cubicBezTo>
                    <a:pt x="179671" y="148518"/>
                    <a:pt x="176605" y="145778"/>
                    <a:pt x="172854" y="144571"/>
                  </a:cubicBezTo>
                  <a:cubicBezTo>
                    <a:pt x="171484" y="144115"/>
                    <a:pt x="170114" y="143886"/>
                    <a:pt x="168711" y="143886"/>
                  </a:cubicBezTo>
                  <a:cubicBezTo>
                    <a:pt x="168548" y="143560"/>
                    <a:pt x="168417" y="143234"/>
                    <a:pt x="168222" y="142908"/>
                  </a:cubicBezTo>
                  <a:cubicBezTo>
                    <a:pt x="166362" y="139417"/>
                    <a:pt x="163263" y="136906"/>
                    <a:pt x="159512" y="135829"/>
                  </a:cubicBezTo>
                  <a:cubicBezTo>
                    <a:pt x="158174" y="135448"/>
                    <a:pt x="156815" y="135259"/>
                    <a:pt x="155467" y="135259"/>
                  </a:cubicBezTo>
                  <a:cubicBezTo>
                    <a:pt x="153005" y="135259"/>
                    <a:pt x="150581" y="135890"/>
                    <a:pt x="148389" y="137134"/>
                  </a:cubicBezTo>
                  <a:lnTo>
                    <a:pt x="146138" y="138341"/>
                  </a:lnTo>
                  <a:cubicBezTo>
                    <a:pt x="144279" y="135307"/>
                    <a:pt x="141375" y="133122"/>
                    <a:pt x="137918" y="132110"/>
                  </a:cubicBezTo>
                  <a:cubicBezTo>
                    <a:pt x="136591" y="131730"/>
                    <a:pt x="135239" y="131541"/>
                    <a:pt x="133895" y="131541"/>
                  </a:cubicBezTo>
                  <a:cubicBezTo>
                    <a:pt x="131439" y="131541"/>
                    <a:pt x="129008" y="132171"/>
                    <a:pt x="126794" y="133415"/>
                  </a:cubicBezTo>
                  <a:lnTo>
                    <a:pt x="112996" y="140918"/>
                  </a:lnTo>
                  <a:cubicBezTo>
                    <a:pt x="112344" y="140820"/>
                    <a:pt x="111659" y="140755"/>
                    <a:pt x="111006" y="140755"/>
                  </a:cubicBezTo>
                  <a:lnTo>
                    <a:pt x="105722" y="140396"/>
                  </a:lnTo>
                  <a:lnTo>
                    <a:pt x="105722" y="131491"/>
                  </a:lnTo>
                  <a:cubicBezTo>
                    <a:pt x="114790" y="129599"/>
                    <a:pt x="121640" y="121607"/>
                    <a:pt x="121738" y="112017"/>
                  </a:cubicBezTo>
                  <a:lnTo>
                    <a:pt x="188413" y="112017"/>
                  </a:lnTo>
                  <a:lnTo>
                    <a:pt x="188413" y="135699"/>
                  </a:lnTo>
                  <a:cubicBezTo>
                    <a:pt x="188413" y="137949"/>
                    <a:pt x="190207" y="139776"/>
                    <a:pt x="192491" y="139776"/>
                  </a:cubicBezTo>
                  <a:cubicBezTo>
                    <a:pt x="194742" y="139776"/>
                    <a:pt x="196568" y="137949"/>
                    <a:pt x="196568" y="135699"/>
                  </a:cubicBezTo>
                  <a:lnTo>
                    <a:pt x="196568" y="68665"/>
                  </a:lnTo>
                  <a:cubicBezTo>
                    <a:pt x="196568" y="56824"/>
                    <a:pt x="186913" y="47201"/>
                    <a:pt x="175104" y="47201"/>
                  </a:cubicBezTo>
                  <a:lnTo>
                    <a:pt x="172951" y="47201"/>
                  </a:lnTo>
                  <a:lnTo>
                    <a:pt x="172951" y="32718"/>
                  </a:lnTo>
                  <a:cubicBezTo>
                    <a:pt x="172951" y="30467"/>
                    <a:pt x="171125" y="28640"/>
                    <a:pt x="168874" y="28640"/>
                  </a:cubicBezTo>
                  <a:lnTo>
                    <a:pt x="160719" y="28640"/>
                  </a:lnTo>
                  <a:lnTo>
                    <a:pt x="160719" y="8155"/>
                  </a:lnTo>
                  <a:lnTo>
                    <a:pt x="171908" y="8155"/>
                  </a:lnTo>
                  <a:cubicBezTo>
                    <a:pt x="174158" y="8155"/>
                    <a:pt x="175985" y="6328"/>
                    <a:pt x="175985" y="4077"/>
                  </a:cubicBezTo>
                  <a:cubicBezTo>
                    <a:pt x="175985" y="1827"/>
                    <a:pt x="174158" y="0"/>
                    <a:pt x="171908" y="0"/>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02;p57">
              <a:extLst>
                <a:ext uri="{FF2B5EF4-FFF2-40B4-BE49-F238E27FC236}">
                  <a16:creationId xmlns:a16="http://schemas.microsoft.com/office/drawing/2014/main" id="{FC529BDA-C7D3-42B2-A7D9-D61D143B72EE}"/>
                </a:ext>
              </a:extLst>
            </p:cNvPr>
            <p:cNvSpPr/>
            <p:nvPr/>
          </p:nvSpPr>
          <p:spPr>
            <a:xfrm>
              <a:off x="-1791859" y="6439120"/>
              <a:ext cx="816330" cy="995756"/>
            </a:xfrm>
            <a:custGeom>
              <a:avLst/>
              <a:gdLst/>
              <a:ahLst/>
              <a:cxnLst/>
              <a:rect l="l" t="t" r="r" b="b"/>
              <a:pathLst>
                <a:path w="32653" h="39830" extrusionOk="0">
                  <a:moveTo>
                    <a:pt x="16310" y="10145"/>
                  </a:moveTo>
                  <a:cubicBezTo>
                    <a:pt x="20649" y="15201"/>
                    <a:pt x="24498" y="21007"/>
                    <a:pt x="24498" y="23487"/>
                  </a:cubicBezTo>
                  <a:cubicBezTo>
                    <a:pt x="24498" y="27988"/>
                    <a:pt x="20812" y="31674"/>
                    <a:pt x="16310" y="31674"/>
                  </a:cubicBezTo>
                  <a:cubicBezTo>
                    <a:pt x="11809" y="31674"/>
                    <a:pt x="8155" y="27988"/>
                    <a:pt x="8155" y="23487"/>
                  </a:cubicBezTo>
                  <a:cubicBezTo>
                    <a:pt x="8155" y="21007"/>
                    <a:pt x="11972" y="15201"/>
                    <a:pt x="16310" y="10145"/>
                  </a:cubicBezTo>
                  <a:close/>
                  <a:moveTo>
                    <a:pt x="16310" y="0"/>
                  </a:moveTo>
                  <a:cubicBezTo>
                    <a:pt x="15201" y="0"/>
                    <a:pt x="14157" y="457"/>
                    <a:pt x="13375" y="1240"/>
                  </a:cubicBezTo>
                  <a:cubicBezTo>
                    <a:pt x="11156" y="3556"/>
                    <a:pt x="0" y="15495"/>
                    <a:pt x="0" y="23487"/>
                  </a:cubicBezTo>
                  <a:cubicBezTo>
                    <a:pt x="0" y="32490"/>
                    <a:pt x="7307" y="39829"/>
                    <a:pt x="16310" y="39829"/>
                  </a:cubicBezTo>
                  <a:cubicBezTo>
                    <a:pt x="25313" y="39829"/>
                    <a:pt x="32653" y="32490"/>
                    <a:pt x="32653" y="23487"/>
                  </a:cubicBezTo>
                  <a:cubicBezTo>
                    <a:pt x="32653" y="15495"/>
                    <a:pt x="21497" y="3556"/>
                    <a:pt x="19246" y="1240"/>
                  </a:cubicBezTo>
                  <a:cubicBezTo>
                    <a:pt x="18463" y="457"/>
                    <a:pt x="17419" y="0"/>
                    <a:pt x="16310" y="0"/>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03;p57">
              <a:extLst>
                <a:ext uri="{FF2B5EF4-FFF2-40B4-BE49-F238E27FC236}">
                  <a16:creationId xmlns:a16="http://schemas.microsoft.com/office/drawing/2014/main" id="{1FD61052-1EE8-45EE-8F47-A1139858A9F4}"/>
                </a:ext>
              </a:extLst>
            </p:cNvPr>
            <p:cNvSpPr/>
            <p:nvPr/>
          </p:nvSpPr>
          <p:spPr>
            <a:xfrm>
              <a:off x="6044450" y="3991775"/>
              <a:ext cx="221850" cy="203150"/>
            </a:xfrm>
            <a:custGeom>
              <a:avLst/>
              <a:gdLst/>
              <a:ahLst/>
              <a:cxnLst/>
              <a:rect l="l" t="t" r="r" b="b"/>
              <a:pathLst>
                <a:path w="8874" h="8126" extrusionOk="0">
                  <a:moveTo>
                    <a:pt x="4412" y="0"/>
                  </a:moveTo>
                  <a:cubicBezTo>
                    <a:pt x="3514" y="0"/>
                    <a:pt x="2620" y="295"/>
                    <a:pt x="1892" y="884"/>
                  </a:cubicBezTo>
                  <a:cubicBezTo>
                    <a:pt x="522" y="1960"/>
                    <a:pt x="0" y="3885"/>
                    <a:pt x="620" y="5516"/>
                  </a:cubicBezTo>
                  <a:cubicBezTo>
                    <a:pt x="1207" y="7082"/>
                    <a:pt x="2741" y="8126"/>
                    <a:pt x="4437" y="8126"/>
                  </a:cubicBezTo>
                  <a:cubicBezTo>
                    <a:pt x="6133" y="8126"/>
                    <a:pt x="7666" y="7049"/>
                    <a:pt x="8253" y="5451"/>
                  </a:cubicBezTo>
                  <a:cubicBezTo>
                    <a:pt x="8873" y="3689"/>
                    <a:pt x="8221" y="1699"/>
                    <a:pt x="6688" y="688"/>
                  </a:cubicBezTo>
                  <a:cubicBezTo>
                    <a:pt x="5999" y="230"/>
                    <a:pt x="5204" y="0"/>
                    <a:pt x="44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12225;p81">
            <a:extLst>
              <a:ext uri="{FF2B5EF4-FFF2-40B4-BE49-F238E27FC236}">
                <a16:creationId xmlns:a16="http://schemas.microsoft.com/office/drawing/2014/main" id="{7D442961-E6A3-441D-B3E1-B0D2207BBAAC}"/>
              </a:ext>
            </a:extLst>
          </p:cNvPr>
          <p:cNvSpPr/>
          <p:nvPr/>
        </p:nvSpPr>
        <p:spPr>
          <a:xfrm>
            <a:off x="1537243" y="3349793"/>
            <a:ext cx="368308" cy="366970"/>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14797;p86">
            <a:extLst>
              <a:ext uri="{FF2B5EF4-FFF2-40B4-BE49-F238E27FC236}">
                <a16:creationId xmlns:a16="http://schemas.microsoft.com/office/drawing/2014/main" id="{16B170B1-913B-4F39-A676-3C696B239CEA}"/>
              </a:ext>
            </a:extLst>
          </p:cNvPr>
          <p:cNvGrpSpPr/>
          <p:nvPr/>
        </p:nvGrpSpPr>
        <p:grpSpPr>
          <a:xfrm>
            <a:off x="7305089" y="1886053"/>
            <a:ext cx="367255" cy="269855"/>
            <a:chOff x="1306445" y="3397829"/>
            <a:chExt cx="367255" cy="269855"/>
          </a:xfrm>
        </p:grpSpPr>
        <p:sp>
          <p:nvSpPr>
            <p:cNvPr id="75" name="Google Shape;14798;p86">
              <a:extLst>
                <a:ext uri="{FF2B5EF4-FFF2-40B4-BE49-F238E27FC236}">
                  <a16:creationId xmlns:a16="http://schemas.microsoft.com/office/drawing/2014/main" id="{B3729EED-B27A-4013-BA06-9CDD91CEBB99}"/>
                </a:ext>
              </a:extLst>
            </p:cNvPr>
            <p:cNvSpPr/>
            <p:nvPr/>
          </p:nvSpPr>
          <p:spPr>
            <a:xfrm>
              <a:off x="1588395" y="3513054"/>
              <a:ext cx="45517" cy="16297"/>
            </a:xfrm>
            <a:custGeom>
              <a:avLst/>
              <a:gdLst/>
              <a:ahLst/>
              <a:cxnLst/>
              <a:rect l="l" t="t" r="r" b="b"/>
              <a:pathLst>
                <a:path w="1430" h="512" extrusionOk="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799;p86">
              <a:extLst>
                <a:ext uri="{FF2B5EF4-FFF2-40B4-BE49-F238E27FC236}">
                  <a16:creationId xmlns:a16="http://schemas.microsoft.com/office/drawing/2014/main" id="{C52A6633-5008-40C2-B0E0-CE0C7C1A1028}"/>
                </a:ext>
              </a:extLst>
            </p:cNvPr>
            <p:cNvSpPr/>
            <p:nvPr/>
          </p:nvSpPr>
          <p:spPr>
            <a:xfrm>
              <a:off x="1306445" y="3397829"/>
              <a:ext cx="367255" cy="269091"/>
            </a:xfrm>
            <a:custGeom>
              <a:avLst/>
              <a:gdLst/>
              <a:ahLst/>
              <a:cxnLst/>
              <a:rect l="l" t="t" r="r" b="b"/>
              <a:pathLst>
                <a:path w="11538" h="8454" extrusionOk="0">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800;p86">
              <a:extLst>
                <a:ext uri="{FF2B5EF4-FFF2-40B4-BE49-F238E27FC236}">
                  <a16:creationId xmlns:a16="http://schemas.microsoft.com/office/drawing/2014/main" id="{F942A9F9-B412-4EE2-A541-2EADC387E03A}"/>
                </a:ext>
              </a:extLst>
            </p:cNvPr>
            <p:cNvSpPr/>
            <p:nvPr/>
          </p:nvSpPr>
          <p:spPr>
            <a:xfrm>
              <a:off x="1639960" y="3622549"/>
              <a:ext cx="10631" cy="45135"/>
            </a:xfrm>
            <a:custGeom>
              <a:avLst/>
              <a:gdLst/>
              <a:ahLst/>
              <a:cxnLst/>
              <a:rect l="l" t="t" r="r" b="b"/>
              <a:pathLst>
                <a:path w="334" h="1418" extrusionOk="0">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801;p86">
              <a:extLst>
                <a:ext uri="{FF2B5EF4-FFF2-40B4-BE49-F238E27FC236}">
                  <a16:creationId xmlns:a16="http://schemas.microsoft.com/office/drawing/2014/main" id="{D8BEB562-78C8-4954-BFEF-80227708776F}"/>
                </a:ext>
              </a:extLst>
            </p:cNvPr>
            <p:cNvSpPr/>
            <p:nvPr/>
          </p:nvSpPr>
          <p:spPr>
            <a:xfrm>
              <a:off x="1444014" y="3446466"/>
              <a:ext cx="91734" cy="30589"/>
            </a:xfrm>
            <a:custGeom>
              <a:avLst/>
              <a:gdLst/>
              <a:ahLst/>
              <a:cxnLst/>
              <a:rect l="l" t="t" r="r" b="b"/>
              <a:pathLst>
                <a:path w="2882" h="961" extrusionOk="0">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802;p86">
              <a:extLst>
                <a:ext uri="{FF2B5EF4-FFF2-40B4-BE49-F238E27FC236}">
                  <a16:creationId xmlns:a16="http://schemas.microsoft.com/office/drawing/2014/main" id="{3F631104-2112-402C-B31D-086A3F92CAB5}"/>
                </a:ext>
              </a:extLst>
            </p:cNvPr>
            <p:cNvSpPr/>
            <p:nvPr/>
          </p:nvSpPr>
          <p:spPr>
            <a:xfrm>
              <a:off x="1420524" y="3633944"/>
              <a:ext cx="11013" cy="33740"/>
            </a:xfrm>
            <a:custGeom>
              <a:avLst/>
              <a:gdLst/>
              <a:ahLst/>
              <a:cxnLst/>
              <a:rect l="l" t="t" r="r" b="b"/>
              <a:pathLst>
                <a:path w="346" h="1060" extrusionOk="0">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803;p86">
              <a:extLst>
                <a:ext uri="{FF2B5EF4-FFF2-40B4-BE49-F238E27FC236}">
                  <a16:creationId xmlns:a16="http://schemas.microsoft.com/office/drawing/2014/main" id="{E750D321-F351-413E-AB98-3565DD4D4B9B}"/>
                </a:ext>
              </a:extLst>
            </p:cNvPr>
            <p:cNvSpPr/>
            <p:nvPr/>
          </p:nvSpPr>
          <p:spPr>
            <a:xfrm>
              <a:off x="1547494" y="3633944"/>
              <a:ext cx="11013" cy="33740"/>
            </a:xfrm>
            <a:custGeom>
              <a:avLst/>
              <a:gdLst/>
              <a:ahLst/>
              <a:cxnLst/>
              <a:rect l="l" t="t" r="r" b="b"/>
              <a:pathLst>
                <a:path w="346" h="1060" extrusionOk="0">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14804;p86">
            <a:extLst>
              <a:ext uri="{FF2B5EF4-FFF2-40B4-BE49-F238E27FC236}">
                <a16:creationId xmlns:a16="http://schemas.microsoft.com/office/drawing/2014/main" id="{9FF126E2-B290-47A3-A9A5-30CC8091BEB9}"/>
              </a:ext>
            </a:extLst>
          </p:cNvPr>
          <p:cNvGrpSpPr/>
          <p:nvPr/>
        </p:nvGrpSpPr>
        <p:grpSpPr>
          <a:xfrm>
            <a:off x="7779961" y="1879624"/>
            <a:ext cx="367255" cy="282364"/>
            <a:chOff x="1781317" y="3391400"/>
            <a:chExt cx="367255" cy="282364"/>
          </a:xfrm>
        </p:grpSpPr>
        <p:sp>
          <p:nvSpPr>
            <p:cNvPr id="82" name="Google Shape;14805;p86">
              <a:extLst>
                <a:ext uri="{FF2B5EF4-FFF2-40B4-BE49-F238E27FC236}">
                  <a16:creationId xmlns:a16="http://schemas.microsoft.com/office/drawing/2014/main" id="{D038B8ED-9C57-449D-B2C2-1272D39A69FA}"/>
                </a:ext>
              </a:extLst>
            </p:cNvPr>
            <p:cNvSpPr/>
            <p:nvPr/>
          </p:nvSpPr>
          <p:spPr>
            <a:xfrm>
              <a:off x="1901061" y="3639610"/>
              <a:ext cx="11013" cy="33772"/>
            </a:xfrm>
            <a:custGeom>
              <a:avLst/>
              <a:gdLst/>
              <a:ahLst/>
              <a:cxnLst/>
              <a:rect l="l" t="t" r="r" b="b"/>
              <a:pathLst>
                <a:path w="346" h="1061" extrusionOk="0">
                  <a:moveTo>
                    <a:pt x="167" y="1"/>
                  </a:moveTo>
                  <a:cubicBezTo>
                    <a:pt x="72" y="1"/>
                    <a:pt x="1" y="72"/>
                    <a:pt x="1" y="167"/>
                  </a:cubicBezTo>
                  <a:lnTo>
                    <a:pt x="1" y="894"/>
                  </a:lnTo>
                  <a:cubicBezTo>
                    <a:pt x="1" y="977"/>
                    <a:pt x="72" y="1060"/>
                    <a:pt x="167" y="1060"/>
                  </a:cubicBezTo>
                  <a:cubicBezTo>
                    <a:pt x="251" y="1060"/>
                    <a:pt x="334" y="977"/>
                    <a:pt x="334" y="894"/>
                  </a:cubicBezTo>
                  <a:lnTo>
                    <a:pt x="334" y="167"/>
                  </a:lnTo>
                  <a:cubicBezTo>
                    <a:pt x="346" y="72"/>
                    <a:pt x="274" y="1"/>
                    <a:pt x="167" y="1"/>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806;p86">
              <a:extLst>
                <a:ext uri="{FF2B5EF4-FFF2-40B4-BE49-F238E27FC236}">
                  <a16:creationId xmlns:a16="http://schemas.microsoft.com/office/drawing/2014/main" id="{18B91BE7-63EE-466A-B8F9-B7362977243C}"/>
                </a:ext>
              </a:extLst>
            </p:cNvPr>
            <p:cNvSpPr/>
            <p:nvPr/>
          </p:nvSpPr>
          <p:spPr>
            <a:xfrm>
              <a:off x="2016668" y="3639610"/>
              <a:ext cx="10631" cy="33772"/>
            </a:xfrm>
            <a:custGeom>
              <a:avLst/>
              <a:gdLst/>
              <a:ahLst/>
              <a:cxnLst/>
              <a:rect l="l" t="t" r="r" b="b"/>
              <a:pathLst>
                <a:path w="334" h="1061" extrusionOk="0">
                  <a:moveTo>
                    <a:pt x="167" y="1"/>
                  </a:moveTo>
                  <a:cubicBezTo>
                    <a:pt x="71" y="1"/>
                    <a:pt x="0" y="72"/>
                    <a:pt x="0" y="167"/>
                  </a:cubicBezTo>
                  <a:lnTo>
                    <a:pt x="0" y="894"/>
                  </a:lnTo>
                  <a:cubicBezTo>
                    <a:pt x="0" y="977"/>
                    <a:pt x="71" y="1060"/>
                    <a:pt x="167" y="1060"/>
                  </a:cubicBezTo>
                  <a:cubicBezTo>
                    <a:pt x="250" y="1060"/>
                    <a:pt x="333" y="977"/>
                    <a:pt x="333" y="894"/>
                  </a:cubicBezTo>
                  <a:lnTo>
                    <a:pt x="333" y="167"/>
                  </a:lnTo>
                  <a:cubicBezTo>
                    <a:pt x="333" y="72"/>
                    <a:pt x="250" y="1"/>
                    <a:pt x="167" y="1"/>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807;p86">
              <a:extLst>
                <a:ext uri="{FF2B5EF4-FFF2-40B4-BE49-F238E27FC236}">
                  <a16:creationId xmlns:a16="http://schemas.microsoft.com/office/drawing/2014/main" id="{9E8FD706-BF82-4B61-9E53-B3E6A089E0BB}"/>
                </a:ext>
              </a:extLst>
            </p:cNvPr>
            <p:cNvSpPr/>
            <p:nvPr/>
          </p:nvSpPr>
          <p:spPr>
            <a:xfrm>
              <a:off x="1820340" y="3518720"/>
              <a:ext cx="46281" cy="16329"/>
            </a:xfrm>
            <a:custGeom>
              <a:avLst/>
              <a:gdLst/>
              <a:ahLst/>
              <a:cxnLst/>
              <a:rect l="l" t="t" r="r" b="b"/>
              <a:pathLst>
                <a:path w="1454" h="513" extrusionOk="0">
                  <a:moveTo>
                    <a:pt x="167" y="1"/>
                  </a:moveTo>
                  <a:cubicBezTo>
                    <a:pt x="84" y="1"/>
                    <a:pt x="1" y="72"/>
                    <a:pt x="1" y="167"/>
                  </a:cubicBezTo>
                  <a:cubicBezTo>
                    <a:pt x="1" y="251"/>
                    <a:pt x="84" y="334"/>
                    <a:pt x="167" y="334"/>
                  </a:cubicBezTo>
                  <a:cubicBezTo>
                    <a:pt x="370" y="334"/>
                    <a:pt x="917" y="358"/>
                    <a:pt x="1179" y="489"/>
                  </a:cubicBezTo>
                  <a:cubicBezTo>
                    <a:pt x="1215" y="513"/>
                    <a:pt x="1227" y="513"/>
                    <a:pt x="1263" y="513"/>
                  </a:cubicBezTo>
                  <a:cubicBezTo>
                    <a:pt x="1310" y="513"/>
                    <a:pt x="1382" y="477"/>
                    <a:pt x="1406" y="417"/>
                  </a:cubicBezTo>
                  <a:cubicBezTo>
                    <a:pt x="1453" y="346"/>
                    <a:pt x="1417" y="239"/>
                    <a:pt x="1334" y="191"/>
                  </a:cubicBezTo>
                  <a:cubicBezTo>
                    <a:pt x="941" y="1"/>
                    <a:pt x="203" y="1"/>
                    <a:pt x="167" y="1"/>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808;p86">
              <a:extLst>
                <a:ext uri="{FF2B5EF4-FFF2-40B4-BE49-F238E27FC236}">
                  <a16:creationId xmlns:a16="http://schemas.microsoft.com/office/drawing/2014/main" id="{6FB94443-28BD-4092-BC6B-EBF1450D90FC}"/>
                </a:ext>
              </a:extLst>
            </p:cNvPr>
            <p:cNvSpPr/>
            <p:nvPr/>
          </p:nvSpPr>
          <p:spPr>
            <a:xfrm>
              <a:off x="1802898" y="3628247"/>
              <a:ext cx="11045" cy="45135"/>
            </a:xfrm>
            <a:custGeom>
              <a:avLst/>
              <a:gdLst/>
              <a:ahLst/>
              <a:cxnLst/>
              <a:rect l="l" t="t" r="r" b="b"/>
              <a:pathLst>
                <a:path w="347" h="1418" extrusionOk="0">
                  <a:moveTo>
                    <a:pt x="168" y="1"/>
                  </a:moveTo>
                  <a:cubicBezTo>
                    <a:pt x="72" y="1"/>
                    <a:pt x="1" y="72"/>
                    <a:pt x="1" y="167"/>
                  </a:cubicBezTo>
                  <a:lnTo>
                    <a:pt x="1" y="1251"/>
                  </a:lnTo>
                  <a:cubicBezTo>
                    <a:pt x="1" y="1334"/>
                    <a:pt x="72" y="1417"/>
                    <a:pt x="168" y="1417"/>
                  </a:cubicBezTo>
                  <a:cubicBezTo>
                    <a:pt x="263" y="1417"/>
                    <a:pt x="334" y="1334"/>
                    <a:pt x="334" y="1251"/>
                  </a:cubicBezTo>
                  <a:lnTo>
                    <a:pt x="334" y="167"/>
                  </a:lnTo>
                  <a:cubicBezTo>
                    <a:pt x="346" y="72"/>
                    <a:pt x="275" y="1"/>
                    <a:pt x="168" y="1"/>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809;p86">
              <a:extLst>
                <a:ext uri="{FF2B5EF4-FFF2-40B4-BE49-F238E27FC236}">
                  <a16:creationId xmlns:a16="http://schemas.microsoft.com/office/drawing/2014/main" id="{F5983A6E-249F-4021-A930-5F43F7BC0861}"/>
                </a:ext>
              </a:extLst>
            </p:cNvPr>
            <p:cNvSpPr/>
            <p:nvPr/>
          </p:nvSpPr>
          <p:spPr>
            <a:xfrm>
              <a:off x="1781317" y="3391400"/>
              <a:ext cx="367255" cy="282364"/>
            </a:xfrm>
            <a:custGeom>
              <a:avLst/>
              <a:gdLst/>
              <a:ahLst/>
              <a:cxnLst/>
              <a:rect l="l" t="t" r="r" b="b"/>
              <a:pathLst>
                <a:path w="11538" h="8871" extrusionOk="0">
                  <a:moveTo>
                    <a:pt x="9728" y="2703"/>
                  </a:moveTo>
                  <a:cubicBezTo>
                    <a:pt x="10049" y="2703"/>
                    <a:pt x="10287" y="2917"/>
                    <a:pt x="10287" y="3167"/>
                  </a:cubicBezTo>
                  <a:lnTo>
                    <a:pt x="10287" y="3203"/>
                  </a:lnTo>
                  <a:cubicBezTo>
                    <a:pt x="10121" y="3120"/>
                    <a:pt x="9930" y="3096"/>
                    <a:pt x="9728" y="3096"/>
                  </a:cubicBezTo>
                  <a:cubicBezTo>
                    <a:pt x="9537" y="3096"/>
                    <a:pt x="9347" y="3143"/>
                    <a:pt x="9180" y="3203"/>
                  </a:cubicBezTo>
                  <a:lnTo>
                    <a:pt x="9180" y="3167"/>
                  </a:lnTo>
                  <a:cubicBezTo>
                    <a:pt x="9180" y="2917"/>
                    <a:pt x="9430" y="2703"/>
                    <a:pt x="9728" y="2703"/>
                  </a:cubicBezTo>
                  <a:close/>
                  <a:moveTo>
                    <a:pt x="9728" y="3405"/>
                  </a:moveTo>
                  <a:cubicBezTo>
                    <a:pt x="10347" y="3405"/>
                    <a:pt x="10835" y="3893"/>
                    <a:pt x="10835" y="4513"/>
                  </a:cubicBezTo>
                  <a:cubicBezTo>
                    <a:pt x="10835" y="4632"/>
                    <a:pt x="10811" y="4751"/>
                    <a:pt x="10775" y="4846"/>
                  </a:cubicBezTo>
                  <a:cubicBezTo>
                    <a:pt x="10299" y="4358"/>
                    <a:pt x="9454" y="4167"/>
                    <a:pt x="9406" y="4167"/>
                  </a:cubicBezTo>
                  <a:cubicBezTo>
                    <a:pt x="9392" y="4160"/>
                    <a:pt x="9377" y="4157"/>
                    <a:pt x="9362" y="4157"/>
                  </a:cubicBezTo>
                  <a:cubicBezTo>
                    <a:pt x="9325" y="4157"/>
                    <a:pt x="9285" y="4174"/>
                    <a:pt x="9251" y="4191"/>
                  </a:cubicBezTo>
                  <a:cubicBezTo>
                    <a:pt x="9216" y="4227"/>
                    <a:pt x="9192" y="4274"/>
                    <a:pt x="9192" y="4334"/>
                  </a:cubicBezTo>
                  <a:cubicBezTo>
                    <a:pt x="9192" y="4334"/>
                    <a:pt x="9180" y="4441"/>
                    <a:pt x="9061" y="4572"/>
                  </a:cubicBezTo>
                  <a:cubicBezTo>
                    <a:pt x="9001" y="4632"/>
                    <a:pt x="9001" y="4751"/>
                    <a:pt x="9061" y="4810"/>
                  </a:cubicBezTo>
                  <a:cubicBezTo>
                    <a:pt x="9091" y="4840"/>
                    <a:pt x="9135" y="4855"/>
                    <a:pt x="9180" y="4855"/>
                  </a:cubicBezTo>
                  <a:cubicBezTo>
                    <a:pt x="9225" y="4855"/>
                    <a:pt x="9269" y="4840"/>
                    <a:pt x="9299" y="4810"/>
                  </a:cubicBezTo>
                  <a:cubicBezTo>
                    <a:pt x="9394" y="4715"/>
                    <a:pt x="9454" y="4608"/>
                    <a:pt x="9478" y="4536"/>
                  </a:cubicBezTo>
                  <a:cubicBezTo>
                    <a:pt x="9763" y="4632"/>
                    <a:pt x="10359" y="4834"/>
                    <a:pt x="10621" y="5203"/>
                  </a:cubicBezTo>
                  <a:cubicBezTo>
                    <a:pt x="10561" y="5668"/>
                    <a:pt x="10192" y="5977"/>
                    <a:pt x="9728" y="5977"/>
                  </a:cubicBezTo>
                  <a:cubicBezTo>
                    <a:pt x="9251" y="5977"/>
                    <a:pt x="8870" y="5620"/>
                    <a:pt x="8823" y="5167"/>
                  </a:cubicBezTo>
                  <a:cubicBezTo>
                    <a:pt x="8823" y="5132"/>
                    <a:pt x="8811" y="5120"/>
                    <a:pt x="8799" y="5084"/>
                  </a:cubicBezTo>
                  <a:cubicBezTo>
                    <a:pt x="8692" y="4906"/>
                    <a:pt x="8632" y="4715"/>
                    <a:pt x="8632" y="4513"/>
                  </a:cubicBezTo>
                  <a:cubicBezTo>
                    <a:pt x="8632" y="3893"/>
                    <a:pt x="9120" y="3405"/>
                    <a:pt x="9728" y="3405"/>
                  </a:cubicBezTo>
                  <a:close/>
                  <a:moveTo>
                    <a:pt x="3048" y="3405"/>
                  </a:moveTo>
                  <a:lnTo>
                    <a:pt x="3048" y="4108"/>
                  </a:lnTo>
                  <a:cubicBezTo>
                    <a:pt x="3048" y="4227"/>
                    <a:pt x="3024" y="4334"/>
                    <a:pt x="2977" y="4429"/>
                  </a:cubicBezTo>
                  <a:lnTo>
                    <a:pt x="2882" y="4608"/>
                  </a:lnTo>
                  <a:cubicBezTo>
                    <a:pt x="2870" y="4644"/>
                    <a:pt x="2870" y="4655"/>
                    <a:pt x="2870" y="4691"/>
                  </a:cubicBezTo>
                  <a:lnTo>
                    <a:pt x="2870" y="5048"/>
                  </a:lnTo>
                  <a:cubicBezTo>
                    <a:pt x="2870" y="5298"/>
                    <a:pt x="2763" y="5537"/>
                    <a:pt x="2584" y="5703"/>
                  </a:cubicBezTo>
                  <a:cubicBezTo>
                    <a:pt x="2413" y="5885"/>
                    <a:pt x="2203" y="5981"/>
                    <a:pt x="1989" y="5981"/>
                  </a:cubicBezTo>
                  <a:cubicBezTo>
                    <a:pt x="1965" y="5981"/>
                    <a:pt x="1941" y="5979"/>
                    <a:pt x="1917" y="5977"/>
                  </a:cubicBezTo>
                  <a:cubicBezTo>
                    <a:pt x="1429" y="5965"/>
                    <a:pt x="1024" y="5537"/>
                    <a:pt x="1024" y="5013"/>
                  </a:cubicBezTo>
                  <a:lnTo>
                    <a:pt x="1024" y="4703"/>
                  </a:lnTo>
                  <a:cubicBezTo>
                    <a:pt x="1024" y="4667"/>
                    <a:pt x="1024" y="4644"/>
                    <a:pt x="1012" y="4632"/>
                  </a:cubicBezTo>
                  <a:lnTo>
                    <a:pt x="905" y="4417"/>
                  </a:lnTo>
                  <a:cubicBezTo>
                    <a:pt x="858" y="4346"/>
                    <a:pt x="846" y="4251"/>
                    <a:pt x="846" y="4167"/>
                  </a:cubicBezTo>
                  <a:lnTo>
                    <a:pt x="846" y="4144"/>
                  </a:lnTo>
                  <a:cubicBezTo>
                    <a:pt x="846" y="3751"/>
                    <a:pt x="1179" y="3405"/>
                    <a:pt x="1596" y="3405"/>
                  </a:cubicBezTo>
                  <a:close/>
                  <a:moveTo>
                    <a:pt x="5763" y="322"/>
                  </a:moveTo>
                  <a:cubicBezTo>
                    <a:pt x="6358" y="322"/>
                    <a:pt x="6870" y="536"/>
                    <a:pt x="7263" y="905"/>
                  </a:cubicBezTo>
                  <a:cubicBezTo>
                    <a:pt x="7668" y="1298"/>
                    <a:pt x="7882" y="1858"/>
                    <a:pt x="7942" y="2524"/>
                  </a:cubicBezTo>
                  <a:cubicBezTo>
                    <a:pt x="8085" y="4346"/>
                    <a:pt x="8227" y="5346"/>
                    <a:pt x="8287" y="5703"/>
                  </a:cubicBezTo>
                  <a:lnTo>
                    <a:pt x="8287" y="5715"/>
                  </a:lnTo>
                  <a:cubicBezTo>
                    <a:pt x="8108" y="5834"/>
                    <a:pt x="7763" y="6025"/>
                    <a:pt x="7215" y="6179"/>
                  </a:cubicBezTo>
                  <a:lnTo>
                    <a:pt x="6930" y="6060"/>
                  </a:lnTo>
                  <a:cubicBezTo>
                    <a:pt x="6858" y="6025"/>
                    <a:pt x="6811" y="5953"/>
                    <a:pt x="6811" y="5882"/>
                  </a:cubicBezTo>
                  <a:lnTo>
                    <a:pt x="6811" y="5298"/>
                  </a:lnTo>
                  <a:cubicBezTo>
                    <a:pt x="7370" y="4941"/>
                    <a:pt x="7727" y="4334"/>
                    <a:pt x="7727" y="3632"/>
                  </a:cubicBezTo>
                  <a:lnTo>
                    <a:pt x="7727" y="3322"/>
                  </a:lnTo>
                  <a:cubicBezTo>
                    <a:pt x="7727" y="3108"/>
                    <a:pt x="7632" y="2917"/>
                    <a:pt x="7489" y="2786"/>
                  </a:cubicBezTo>
                  <a:cubicBezTo>
                    <a:pt x="7144" y="2489"/>
                    <a:pt x="6370" y="1965"/>
                    <a:pt x="5025" y="1834"/>
                  </a:cubicBezTo>
                  <a:cubicBezTo>
                    <a:pt x="5015" y="1831"/>
                    <a:pt x="5005" y="1830"/>
                    <a:pt x="4995" y="1830"/>
                  </a:cubicBezTo>
                  <a:cubicBezTo>
                    <a:pt x="4920" y="1830"/>
                    <a:pt x="4846" y="1903"/>
                    <a:pt x="4846" y="1977"/>
                  </a:cubicBezTo>
                  <a:cubicBezTo>
                    <a:pt x="4834" y="2072"/>
                    <a:pt x="4906" y="2155"/>
                    <a:pt x="5001" y="2155"/>
                  </a:cubicBezTo>
                  <a:cubicBezTo>
                    <a:pt x="6251" y="2274"/>
                    <a:pt x="6954" y="2750"/>
                    <a:pt x="7263" y="3024"/>
                  </a:cubicBezTo>
                  <a:cubicBezTo>
                    <a:pt x="7335" y="3096"/>
                    <a:pt x="7382" y="3179"/>
                    <a:pt x="7382" y="3298"/>
                  </a:cubicBezTo>
                  <a:lnTo>
                    <a:pt x="7382" y="3620"/>
                  </a:lnTo>
                  <a:cubicBezTo>
                    <a:pt x="7382" y="4525"/>
                    <a:pt x="6632" y="5251"/>
                    <a:pt x="5739" y="5251"/>
                  </a:cubicBezTo>
                  <a:cubicBezTo>
                    <a:pt x="4846" y="5251"/>
                    <a:pt x="4108" y="4513"/>
                    <a:pt x="4108" y="3620"/>
                  </a:cubicBezTo>
                  <a:lnTo>
                    <a:pt x="4108" y="3465"/>
                  </a:lnTo>
                  <a:cubicBezTo>
                    <a:pt x="4108" y="3405"/>
                    <a:pt x="4132" y="3346"/>
                    <a:pt x="4191" y="3298"/>
                  </a:cubicBezTo>
                  <a:cubicBezTo>
                    <a:pt x="4406" y="3179"/>
                    <a:pt x="4691" y="2965"/>
                    <a:pt x="4822" y="2572"/>
                  </a:cubicBezTo>
                  <a:cubicBezTo>
                    <a:pt x="4846" y="2489"/>
                    <a:pt x="4810" y="2393"/>
                    <a:pt x="4715" y="2369"/>
                  </a:cubicBezTo>
                  <a:cubicBezTo>
                    <a:pt x="4696" y="2361"/>
                    <a:pt x="4676" y="2357"/>
                    <a:pt x="4657" y="2357"/>
                  </a:cubicBezTo>
                  <a:cubicBezTo>
                    <a:pt x="4592" y="2357"/>
                    <a:pt x="4531" y="2401"/>
                    <a:pt x="4513" y="2465"/>
                  </a:cubicBezTo>
                  <a:cubicBezTo>
                    <a:pt x="4417" y="2750"/>
                    <a:pt x="4191" y="2917"/>
                    <a:pt x="4048" y="3024"/>
                  </a:cubicBezTo>
                  <a:cubicBezTo>
                    <a:pt x="3882" y="3108"/>
                    <a:pt x="3775" y="3286"/>
                    <a:pt x="3775" y="3465"/>
                  </a:cubicBezTo>
                  <a:lnTo>
                    <a:pt x="3775" y="3620"/>
                  </a:lnTo>
                  <a:cubicBezTo>
                    <a:pt x="3775" y="4310"/>
                    <a:pt x="4132" y="4929"/>
                    <a:pt x="4691" y="5287"/>
                  </a:cubicBezTo>
                  <a:lnTo>
                    <a:pt x="4691" y="5858"/>
                  </a:lnTo>
                  <a:cubicBezTo>
                    <a:pt x="4691" y="5941"/>
                    <a:pt x="4644" y="6013"/>
                    <a:pt x="4572" y="6037"/>
                  </a:cubicBezTo>
                  <a:lnTo>
                    <a:pt x="4287" y="6156"/>
                  </a:lnTo>
                  <a:cubicBezTo>
                    <a:pt x="3739" y="6013"/>
                    <a:pt x="3394" y="5822"/>
                    <a:pt x="3227" y="5715"/>
                  </a:cubicBezTo>
                  <a:lnTo>
                    <a:pt x="3227" y="5703"/>
                  </a:lnTo>
                  <a:cubicBezTo>
                    <a:pt x="3286" y="5346"/>
                    <a:pt x="3441" y="4346"/>
                    <a:pt x="3572" y="2524"/>
                  </a:cubicBezTo>
                  <a:cubicBezTo>
                    <a:pt x="3620" y="1858"/>
                    <a:pt x="3858" y="1310"/>
                    <a:pt x="4251" y="905"/>
                  </a:cubicBezTo>
                  <a:cubicBezTo>
                    <a:pt x="4644" y="524"/>
                    <a:pt x="5168" y="322"/>
                    <a:pt x="5763" y="322"/>
                  </a:cubicBezTo>
                  <a:close/>
                  <a:moveTo>
                    <a:pt x="2917" y="5870"/>
                  </a:moveTo>
                  <a:cubicBezTo>
                    <a:pt x="2941" y="5929"/>
                    <a:pt x="2989" y="5977"/>
                    <a:pt x="3036" y="6013"/>
                  </a:cubicBezTo>
                  <a:cubicBezTo>
                    <a:pt x="3167" y="6096"/>
                    <a:pt x="3417" y="6251"/>
                    <a:pt x="3810" y="6382"/>
                  </a:cubicBezTo>
                  <a:lnTo>
                    <a:pt x="3334" y="6596"/>
                  </a:lnTo>
                  <a:lnTo>
                    <a:pt x="2798" y="6441"/>
                  </a:lnTo>
                  <a:cubicBezTo>
                    <a:pt x="2667" y="6394"/>
                    <a:pt x="2667" y="6382"/>
                    <a:pt x="2667" y="6358"/>
                  </a:cubicBezTo>
                  <a:lnTo>
                    <a:pt x="2667" y="6120"/>
                  </a:lnTo>
                  <a:cubicBezTo>
                    <a:pt x="2727" y="6072"/>
                    <a:pt x="2763" y="6025"/>
                    <a:pt x="2822" y="5977"/>
                  </a:cubicBezTo>
                  <a:cubicBezTo>
                    <a:pt x="2858" y="5953"/>
                    <a:pt x="2882" y="5906"/>
                    <a:pt x="2917" y="5870"/>
                  </a:cubicBezTo>
                  <a:close/>
                  <a:moveTo>
                    <a:pt x="8620" y="5620"/>
                  </a:moveTo>
                  <a:cubicBezTo>
                    <a:pt x="8704" y="5822"/>
                    <a:pt x="8859" y="5977"/>
                    <a:pt x="9037" y="6096"/>
                  </a:cubicBezTo>
                  <a:lnTo>
                    <a:pt x="9037" y="6453"/>
                  </a:lnTo>
                  <a:lnTo>
                    <a:pt x="9013" y="6453"/>
                  </a:lnTo>
                  <a:lnTo>
                    <a:pt x="8478" y="6739"/>
                  </a:lnTo>
                  <a:cubicBezTo>
                    <a:pt x="8478" y="6739"/>
                    <a:pt x="8466" y="6739"/>
                    <a:pt x="8466" y="6727"/>
                  </a:cubicBezTo>
                  <a:lnTo>
                    <a:pt x="7692" y="6382"/>
                  </a:lnTo>
                  <a:cubicBezTo>
                    <a:pt x="8061" y="6251"/>
                    <a:pt x="8335" y="6096"/>
                    <a:pt x="8466" y="6013"/>
                  </a:cubicBezTo>
                  <a:cubicBezTo>
                    <a:pt x="8585" y="5941"/>
                    <a:pt x="8644" y="5798"/>
                    <a:pt x="8620" y="5656"/>
                  </a:cubicBezTo>
                  <a:lnTo>
                    <a:pt x="8620" y="5620"/>
                  </a:lnTo>
                  <a:close/>
                  <a:moveTo>
                    <a:pt x="2322" y="6263"/>
                  </a:moveTo>
                  <a:lnTo>
                    <a:pt x="2322" y="6334"/>
                  </a:lnTo>
                  <a:cubicBezTo>
                    <a:pt x="2322" y="6370"/>
                    <a:pt x="2322" y="6418"/>
                    <a:pt x="2334" y="6441"/>
                  </a:cubicBezTo>
                  <a:lnTo>
                    <a:pt x="1929" y="6834"/>
                  </a:lnTo>
                  <a:lnTo>
                    <a:pt x="1548" y="6441"/>
                  </a:lnTo>
                  <a:cubicBezTo>
                    <a:pt x="1560" y="6418"/>
                    <a:pt x="1560" y="6382"/>
                    <a:pt x="1560" y="6334"/>
                  </a:cubicBezTo>
                  <a:lnTo>
                    <a:pt x="1560" y="6263"/>
                  </a:lnTo>
                  <a:cubicBezTo>
                    <a:pt x="1667" y="6299"/>
                    <a:pt x="1786" y="6322"/>
                    <a:pt x="1905" y="6322"/>
                  </a:cubicBezTo>
                  <a:lnTo>
                    <a:pt x="1953" y="6322"/>
                  </a:lnTo>
                  <a:cubicBezTo>
                    <a:pt x="2084" y="6322"/>
                    <a:pt x="2203" y="6310"/>
                    <a:pt x="2322" y="6263"/>
                  </a:cubicBezTo>
                  <a:close/>
                  <a:moveTo>
                    <a:pt x="10109" y="6275"/>
                  </a:moveTo>
                  <a:lnTo>
                    <a:pt x="10109" y="6453"/>
                  </a:lnTo>
                  <a:cubicBezTo>
                    <a:pt x="10109" y="6513"/>
                    <a:pt x="10121" y="6572"/>
                    <a:pt x="10144" y="6620"/>
                  </a:cubicBezTo>
                  <a:lnTo>
                    <a:pt x="10002" y="6775"/>
                  </a:lnTo>
                  <a:cubicBezTo>
                    <a:pt x="9924" y="6840"/>
                    <a:pt x="9832" y="6873"/>
                    <a:pt x="9740" y="6873"/>
                  </a:cubicBezTo>
                  <a:cubicBezTo>
                    <a:pt x="9647" y="6873"/>
                    <a:pt x="9555" y="6840"/>
                    <a:pt x="9478" y="6775"/>
                  </a:cubicBezTo>
                  <a:lnTo>
                    <a:pt x="9311" y="6620"/>
                  </a:lnTo>
                  <a:cubicBezTo>
                    <a:pt x="9347" y="6572"/>
                    <a:pt x="9359" y="6513"/>
                    <a:pt x="9359" y="6453"/>
                  </a:cubicBezTo>
                  <a:lnTo>
                    <a:pt x="9359" y="6275"/>
                  </a:lnTo>
                  <a:cubicBezTo>
                    <a:pt x="9478" y="6310"/>
                    <a:pt x="9597" y="6334"/>
                    <a:pt x="9728" y="6334"/>
                  </a:cubicBezTo>
                  <a:cubicBezTo>
                    <a:pt x="9859" y="6334"/>
                    <a:pt x="9978" y="6322"/>
                    <a:pt x="10109" y="6275"/>
                  </a:cubicBezTo>
                  <a:close/>
                  <a:moveTo>
                    <a:pt x="6501" y="5477"/>
                  </a:moveTo>
                  <a:lnTo>
                    <a:pt x="6501" y="5882"/>
                  </a:lnTo>
                  <a:cubicBezTo>
                    <a:pt x="6501" y="6084"/>
                    <a:pt x="6620" y="6275"/>
                    <a:pt x="6811" y="6370"/>
                  </a:cubicBezTo>
                  <a:lnTo>
                    <a:pt x="7073" y="6477"/>
                  </a:lnTo>
                  <a:cubicBezTo>
                    <a:pt x="6799" y="6953"/>
                    <a:pt x="6299" y="7263"/>
                    <a:pt x="5739" y="7263"/>
                  </a:cubicBezTo>
                  <a:cubicBezTo>
                    <a:pt x="5191" y="7263"/>
                    <a:pt x="4691" y="6953"/>
                    <a:pt x="4453" y="6477"/>
                  </a:cubicBezTo>
                  <a:lnTo>
                    <a:pt x="4703" y="6370"/>
                  </a:lnTo>
                  <a:cubicBezTo>
                    <a:pt x="4894" y="6275"/>
                    <a:pt x="5013" y="6084"/>
                    <a:pt x="5013" y="5882"/>
                  </a:cubicBezTo>
                  <a:lnTo>
                    <a:pt x="5013" y="5477"/>
                  </a:lnTo>
                  <a:cubicBezTo>
                    <a:pt x="5239" y="5560"/>
                    <a:pt x="5489" y="5620"/>
                    <a:pt x="5763" y="5620"/>
                  </a:cubicBezTo>
                  <a:cubicBezTo>
                    <a:pt x="6025" y="5620"/>
                    <a:pt x="6263" y="5584"/>
                    <a:pt x="6501" y="5477"/>
                  </a:cubicBezTo>
                  <a:close/>
                  <a:moveTo>
                    <a:pt x="5763" y="0"/>
                  </a:moveTo>
                  <a:cubicBezTo>
                    <a:pt x="5072" y="0"/>
                    <a:pt x="4465" y="238"/>
                    <a:pt x="4013" y="679"/>
                  </a:cubicBezTo>
                  <a:cubicBezTo>
                    <a:pt x="3560" y="1131"/>
                    <a:pt x="3286" y="1774"/>
                    <a:pt x="3239" y="2512"/>
                  </a:cubicBezTo>
                  <a:cubicBezTo>
                    <a:pt x="3227" y="2703"/>
                    <a:pt x="3215" y="2905"/>
                    <a:pt x="3203" y="3084"/>
                  </a:cubicBezTo>
                  <a:lnTo>
                    <a:pt x="1608" y="3084"/>
                  </a:lnTo>
                  <a:cubicBezTo>
                    <a:pt x="1012" y="3084"/>
                    <a:pt x="536" y="3560"/>
                    <a:pt x="536" y="4155"/>
                  </a:cubicBezTo>
                  <a:lnTo>
                    <a:pt x="536" y="4167"/>
                  </a:lnTo>
                  <a:cubicBezTo>
                    <a:pt x="536" y="4298"/>
                    <a:pt x="560" y="4453"/>
                    <a:pt x="619" y="4572"/>
                  </a:cubicBezTo>
                  <a:lnTo>
                    <a:pt x="715" y="4751"/>
                  </a:lnTo>
                  <a:lnTo>
                    <a:pt x="715" y="5025"/>
                  </a:lnTo>
                  <a:cubicBezTo>
                    <a:pt x="715" y="5465"/>
                    <a:pt x="941" y="5858"/>
                    <a:pt x="1262" y="6096"/>
                  </a:cubicBezTo>
                  <a:lnTo>
                    <a:pt x="1262" y="6334"/>
                  </a:lnTo>
                  <a:cubicBezTo>
                    <a:pt x="1262" y="6370"/>
                    <a:pt x="1250" y="6394"/>
                    <a:pt x="1215" y="6418"/>
                  </a:cubicBezTo>
                  <a:lnTo>
                    <a:pt x="524" y="6608"/>
                  </a:lnTo>
                  <a:cubicBezTo>
                    <a:pt x="226" y="6691"/>
                    <a:pt x="0" y="6977"/>
                    <a:pt x="0" y="7287"/>
                  </a:cubicBezTo>
                  <a:lnTo>
                    <a:pt x="0" y="8692"/>
                  </a:lnTo>
                  <a:cubicBezTo>
                    <a:pt x="0" y="8775"/>
                    <a:pt x="72" y="8858"/>
                    <a:pt x="167" y="8858"/>
                  </a:cubicBezTo>
                  <a:cubicBezTo>
                    <a:pt x="250" y="8858"/>
                    <a:pt x="322" y="8775"/>
                    <a:pt x="322" y="8692"/>
                  </a:cubicBezTo>
                  <a:lnTo>
                    <a:pt x="322" y="7287"/>
                  </a:lnTo>
                  <a:cubicBezTo>
                    <a:pt x="322" y="7132"/>
                    <a:pt x="441" y="6977"/>
                    <a:pt x="596" y="6930"/>
                  </a:cubicBezTo>
                  <a:lnTo>
                    <a:pt x="1298" y="6739"/>
                  </a:lnTo>
                  <a:cubicBezTo>
                    <a:pt x="1322" y="6739"/>
                    <a:pt x="1334" y="6727"/>
                    <a:pt x="1369" y="6715"/>
                  </a:cubicBezTo>
                  <a:lnTo>
                    <a:pt x="1798" y="7144"/>
                  </a:lnTo>
                  <a:lnTo>
                    <a:pt x="1798" y="8704"/>
                  </a:lnTo>
                  <a:cubicBezTo>
                    <a:pt x="1798" y="8799"/>
                    <a:pt x="1870" y="8870"/>
                    <a:pt x="1965" y="8870"/>
                  </a:cubicBezTo>
                  <a:cubicBezTo>
                    <a:pt x="2048" y="8870"/>
                    <a:pt x="2131" y="8799"/>
                    <a:pt x="2131" y="8704"/>
                  </a:cubicBezTo>
                  <a:lnTo>
                    <a:pt x="2131" y="7144"/>
                  </a:lnTo>
                  <a:lnTo>
                    <a:pt x="2560" y="6715"/>
                  </a:lnTo>
                  <a:cubicBezTo>
                    <a:pt x="2620" y="6739"/>
                    <a:pt x="2679" y="6751"/>
                    <a:pt x="2727" y="6775"/>
                  </a:cubicBezTo>
                  <a:lnTo>
                    <a:pt x="2905" y="6811"/>
                  </a:lnTo>
                  <a:cubicBezTo>
                    <a:pt x="2667" y="6977"/>
                    <a:pt x="2524" y="7251"/>
                    <a:pt x="2524" y="7549"/>
                  </a:cubicBezTo>
                  <a:lnTo>
                    <a:pt x="2524" y="8704"/>
                  </a:lnTo>
                  <a:cubicBezTo>
                    <a:pt x="2524" y="8799"/>
                    <a:pt x="2608" y="8870"/>
                    <a:pt x="2691" y="8870"/>
                  </a:cubicBezTo>
                  <a:cubicBezTo>
                    <a:pt x="2786" y="8870"/>
                    <a:pt x="2858" y="8799"/>
                    <a:pt x="2858" y="8704"/>
                  </a:cubicBezTo>
                  <a:lnTo>
                    <a:pt x="2858" y="7549"/>
                  </a:lnTo>
                  <a:cubicBezTo>
                    <a:pt x="2858" y="7322"/>
                    <a:pt x="2989" y="7132"/>
                    <a:pt x="3179" y="7037"/>
                  </a:cubicBezTo>
                  <a:lnTo>
                    <a:pt x="4156" y="6608"/>
                  </a:lnTo>
                  <a:cubicBezTo>
                    <a:pt x="4453" y="7215"/>
                    <a:pt x="5072" y="7608"/>
                    <a:pt x="5763" y="7608"/>
                  </a:cubicBezTo>
                  <a:cubicBezTo>
                    <a:pt x="6442" y="7608"/>
                    <a:pt x="7073" y="7215"/>
                    <a:pt x="7370" y="6608"/>
                  </a:cubicBezTo>
                  <a:lnTo>
                    <a:pt x="8335" y="7037"/>
                  </a:lnTo>
                  <a:cubicBezTo>
                    <a:pt x="8537" y="7132"/>
                    <a:pt x="8656" y="7322"/>
                    <a:pt x="8656" y="7549"/>
                  </a:cubicBezTo>
                  <a:lnTo>
                    <a:pt x="8656" y="8704"/>
                  </a:lnTo>
                  <a:cubicBezTo>
                    <a:pt x="8656" y="8799"/>
                    <a:pt x="8739" y="8870"/>
                    <a:pt x="8823" y="8870"/>
                  </a:cubicBezTo>
                  <a:cubicBezTo>
                    <a:pt x="8918" y="8870"/>
                    <a:pt x="8989" y="8799"/>
                    <a:pt x="8989" y="8704"/>
                  </a:cubicBezTo>
                  <a:lnTo>
                    <a:pt x="8989" y="7549"/>
                  </a:lnTo>
                  <a:cubicBezTo>
                    <a:pt x="8989" y="7322"/>
                    <a:pt x="8918" y="7132"/>
                    <a:pt x="8775" y="6965"/>
                  </a:cubicBezTo>
                  <a:lnTo>
                    <a:pt x="9049" y="6834"/>
                  </a:lnTo>
                  <a:lnTo>
                    <a:pt x="9240" y="7025"/>
                  </a:lnTo>
                  <a:cubicBezTo>
                    <a:pt x="9370" y="7156"/>
                    <a:pt x="9549" y="7215"/>
                    <a:pt x="9728" y="7215"/>
                  </a:cubicBezTo>
                  <a:cubicBezTo>
                    <a:pt x="9906" y="7215"/>
                    <a:pt x="10085" y="7156"/>
                    <a:pt x="10228" y="7025"/>
                  </a:cubicBezTo>
                  <a:lnTo>
                    <a:pt x="10418" y="6834"/>
                  </a:lnTo>
                  <a:lnTo>
                    <a:pt x="10978" y="7108"/>
                  </a:lnTo>
                  <a:cubicBezTo>
                    <a:pt x="11121" y="7168"/>
                    <a:pt x="11192" y="7311"/>
                    <a:pt x="11192" y="7442"/>
                  </a:cubicBezTo>
                  <a:lnTo>
                    <a:pt x="11192" y="8692"/>
                  </a:lnTo>
                  <a:cubicBezTo>
                    <a:pt x="11192" y="8775"/>
                    <a:pt x="11264" y="8858"/>
                    <a:pt x="11359" y="8858"/>
                  </a:cubicBezTo>
                  <a:cubicBezTo>
                    <a:pt x="11442" y="8858"/>
                    <a:pt x="11514" y="8775"/>
                    <a:pt x="11514" y="8692"/>
                  </a:cubicBezTo>
                  <a:lnTo>
                    <a:pt x="11514" y="7442"/>
                  </a:lnTo>
                  <a:cubicBezTo>
                    <a:pt x="11537" y="7168"/>
                    <a:pt x="11383" y="6930"/>
                    <a:pt x="11145" y="6799"/>
                  </a:cubicBezTo>
                  <a:lnTo>
                    <a:pt x="10466" y="6453"/>
                  </a:lnTo>
                  <a:lnTo>
                    <a:pt x="10466" y="6441"/>
                  </a:lnTo>
                  <a:lnTo>
                    <a:pt x="10466" y="6096"/>
                  </a:lnTo>
                  <a:cubicBezTo>
                    <a:pt x="10740" y="5906"/>
                    <a:pt x="10942" y="5596"/>
                    <a:pt x="11002" y="5239"/>
                  </a:cubicBezTo>
                  <a:cubicBezTo>
                    <a:pt x="11133" y="5013"/>
                    <a:pt x="11192" y="4775"/>
                    <a:pt x="11192" y="4525"/>
                  </a:cubicBezTo>
                  <a:cubicBezTo>
                    <a:pt x="11192" y="4048"/>
                    <a:pt x="10966" y="3632"/>
                    <a:pt x="10609" y="3382"/>
                  </a:cubicBezTo>
                  <a:cubicBezTo>
                    <a:pt x="10621" y="3298"/>
                    <a:pt x="10644" y="3239"/>
                    <a:pt x="10644" y="3167"/>
                  </a:cubicBezTo>
                  <a:cubicBezTo>
                    <a:pt x="10644" y="2727"/>
                    <a:pt x="10240" y="2369"/>
                    <a:pt x="9751" y="2369"/>
                  </a:cubicBezTo>
                  <a:cubicBezTo>
                    <a:pt x="9251" y="2369"/>
                    <a:pt x="8859" y="2727"/>
                    <a:pt x="8859" y="3167"/>
                  </a:cubicBezTo>
                  <a:cubicBezTo>
                    <a:pt x="8859" y="3239"/>
                    <a:pt x="8870" y="3322"/>
                    <a:pt x="8882" y="3382"/>
                  </a:cubicBezTo>
                  <a:cubicBezTo>
                    <a:pt x="8680" y="3536"/>
                    <a:pt x="8513" y="3751"/>
                    <a:pt x="8406" y="3989"/>
                  </a:cubicBezTo>
                  <a:cubicBezTo>
                    <a:pt x="8358" y="3572"/>
                    <a:pt x="8323" y="3084"/>
                    <a:pt x="8275" y="2512"/>
                  </a:cubicBezTo>
                  <a:cubicBezTo>
                    <a:pt x="8216" y="1774"/>
                    <a:pt x="7942" y="1131"/>
                    <a:pt x="7501" y="679"/>
                  </a:cubicBezTo>
                  <a:cubicBezTo>
                    <a:pt x="7049" y="238"/>
                    <a:pt x="6442" y="0"/>
                    <a:pt x="5763" y="0"/>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810;p86">
              <a:extLst>
                <a:ext uri="{FF2B5EF4-FFF2-40B4-BE49-F238E27FC236}">
                  <a16:creationId xmlns:a16="http://schemas.microsoft.com/office/drawing/2014/main" id="{9C16716C-FD00-49F3-9514-8CED09160014}"/>
                </a:ext>
              </a:extLst>
            </p:cNvPr>
            <p:cNvSpPr/>
            <p:nvPr/>
          </p:nvSpPr>
          <p:spPr>
            <a:xfrm>
              <a:off x="2114800" y="3635440"/>
              <a:ext cx="11045" cy="37941"/>
            </a:xfrm>
            <a:custGeom>
              <a:avLst/>
              <a:gdLst/>
              <a:ahLst/>
              <a:cxnLst/>
              <a:rect l="l" t="t" r="r" b="b"/>
              <a:pathLst>
                <a:path w="347" h="1192" extrusionOk="0">
                  <a:moveTo>
                    <a:pt x="167" y="1"/>
                  </a:moveTo>
                  <a:cubicBezTo>
                    <a:pt x="72" y="1"/>
                    <a:pt x="1" y="72"/>
                    <a:pt x="1" y="156"/>
                  </a:cubicBezTo>
                  <a:lnTo>
                    <a:pt x="1" y="1025"/>
                  </a:lnTo>
                  <a:cubicBezTo>
                    <a:pt x="1" y="1108"/>
                    <a:pt x="72" y="1191"/>
                    <a:pt x="167" y="1191"/>
                  </a:cubicBezTo>
                  <a:cubicBezTo>
                    <a:pt x="251" y="1191"/>
                    <a:pt x="322" y="1108"/>
                    <a:pt x="322" y="1025"/>
                  </a:cubicBezTo>
                  <a:lnTo>
                    <a:pt x="322" y="156"/>
                  </a:lnTo>
                  <a:cubicBezTo>
                    <a:pt x="346" y="72"/>
                    <a:pt x="251" y="1"/>
                    <a:pt x="167" y="1"/>
                  </a:cubicBezTo>
                  <a:close/>
                </a:path>
              </a:pathLst>
            </a:custGeom>
            <a:ln w="3175"/>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26077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47;p58">
            <a:extLst>
              <a:ext uri="{FF2B5EF4-FFF2-40B4-BE49-F238E27FC236}">
                <a16:creationId xmlns:a16="http://schemas.microsoft.com/office/drawing/2014/main" id="{0AE20F71-1741-482B-BDEE-8CC29B08B83A}"/>
              </a:ext>
            </a:extLst>
          </p:cNvPr>
          <p:cNvSpPr txBox="1">
            <a:spLocks noGrp="1"/>
          </p:cNvSpPr>
          <p:nvPr>
            <p:ph type="title"/>
          </p:nvPr>
        </p:nvSpPr>
        <p:spPr>
          <a:xfrm>
            <a:off x="532718" y="404264"/>
            <a:ext cx="774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600" dirty="0"/>
              <a:t> CONCLUSION</a:t>
            </a:r>
            <a:endParaRPr sz="2600" dirty="0"/>
          </a:p>
        </p:txBody>
      </p:sp>
      <p:sp>
        <p:nvSpPr>
          <p:cNvPr id="6" name="TextBox 5">
            <a:extLst>
              <a:ext uri="{FF2B5EF4-FFF2-40B4-BE49-F238E27FC236}">
                <a16:creationId xmlns:a16="http://schemas.microsoft.com/office/drawing/2014/main" id="{2D713293-AEA2-4F24-8D58-24DEA58FFC5F}"/>
              </a:ext>
            </a:extLst>
          </p:cNvPr>
          <p:cNvSpPr txBox="1"/>
          <p:nvPr/>
        </p:nvSpPr>
        <p:spPr>
          <a:xfrm>
            <a:off x="792957" y="1260418"/>
            <a:ext cx="7748700" cy="1992661"/>
          </a:xfrm>
          <a:prstGeom prst="rect">
            <a:avLst/>
          </a:prstGeom>
          <a:noFill/>
        </p:spPr>
        <p:txBody>
          <a:bodyPr wrap="square">
            <a:spAutoFit/>
          </a:bodyPr>
          <a:lstStyle/>
          <a:p>
            <a:pPr marL="139700" indent="0" algn="just">
              <a:lnSpc>
                <a:spcPct val="150000"/>
              </a:lnSpc>
              <a:buNone/>
            </a:pPr>
            <a:r>
              <a:rPr lang="en-IN" dirty="0">
                <a:solidFill>
                  <a:schemeClr val="tx1"/>
                </a:solidFill>
                <a:latin typeface="Times New Roman" panose="02020603050405020304" pitchFamily="18" charset="0"/>
                <a:cs typeface="Times New Roman" panose="02020603050405020304" pitchFamily="18" charset="0"/>
              </a:rPr>
              <a:t>The main issue that many of the people are getting fined as shown in survey they will not get finned and the most important thing this system will help citizens in keeping their face masks with them. We human being having natural tendency of forgetting things of our daily use now mask being one of them. So this system is smart solution to our human tendency.</a:t>
            </a:r>
          </a:p>
          <a:p>
            <a:pPr marL="139700" indent="0" algn="just">
              <a:lnSpc>
                <a:spcPct val="150000"/>
              </a:lnSpc>
              <a:buNone/>
            </a:pPr>
            <a:r>
              <a:rPr lang="en-IN" dirty="0">
                <a:solidFill>
                  <a:schemeClr val="tx1"/>
                </a:solidFill>
                <a:latin typeface="Times New Roman" panose="02020603050405020304" pitchFamily="18" charset="0"/>
                <a:cs typeface="Times New Roman" panose="02020603050405020304" pitchFamily="18" charset="0"/>
              </a:rPr>
              <a:t>The system we designed is with simple PIR sensor and it is in budget so that it can be installed at every office and housing society.</a:t>
            </a:r>
          </a:p>
        </p:txBody>
      </p:sp>
    </p:spTree>
    <p:extLst>
      <p:ext uri="{BB962C8B-B14F-4D97-AF65-F5344CB8AC3E}">
        <p14:creationId xmlns:p14="http://schemas.microsoft.com/office/powerpoint/2010/main" val="1322702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47;p58">
            <a:extLst>
              <a:ext uri="{FF2B5EF4-FFF2-40B4-BE49-F238E27FC236}">
                <a16:creationId xmlns:a16="http://schemas.microsoft.com/office/drawing/2014/main" id="{6B38FCD6-56E2-4782-BBED-46B7DF385E83}"/>
              </a:ext>
            </a:extLst>
          </p:cNvPr>
          <p:cNvSpPr txBox="1">
            <a:spLocks noGrp="1"/>
          </p:cNvSpPr>
          <p:nvPr>
            <p:ph type="title"/>
          </p:nvPr>
        </p:nvSpPr>
        <p:spPr>
          <a:xfrm>
            <a:off x="532718" y="404264"/>
            <a:ext cx="774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600" dirty="0"/>
              <a:t> REFERENCES</a:t>
            </a:r>
            <a:endParaRPr sz="2600" dirty="0"/>
          </a:p>
        </p:txBody>
      </p:sp>
      <p:sp>
        <p:nvSpPr>
          <p:cNvPr id="7" name="TextBox 6">
            <a:extLst>
              <a:ext uri="{FF2B5EF4-FFF2-40B4-BE49-F238E27FC236}">
                <a16:creationId xmlns:a16="http://schemas.microsoft.com/office/drawing/2014/main" id="{FA535FB8-C7FE-4B99-ABB2-B115C1C88F90}"/>
              </a:ext>
            </a:extLst>
          </p:cNvPr>
          <p:cNvSpPr txBox="1"/>
          <p:nvPr/>
        </p:nvSpPr>
        <p:spPr>
          <a:xfrm>
            <a:off x="1828800" y="976964"/>
            <a:ext cx="6843486" cy="3176447"/>
          </a:xfrm>
          <a:prstGeom prst="rect">
            <a:avLst/>
          </a:prstGeom>
          <a:noFill/>
        </p:spPr>
        <p:txBody>
          <a:bodyPr wrap="square">
            <a:spAutoFit/>
          </a:bodyPr>
          <a:lstStyle/>
          <a:p>
            <a:pPr marL="342900" lvl="0" indent="-342900" algn="just">
              <a:lnSpc>
                <a:spcPct val="150000"/>
              </a:lnSpc>
              <a:spcAft>
                <a:spcPts val="1000"/>
              </a:spcAft>
              <a:buFont typeface="+mj-lt"/>
              <a:buAutoNum type="arabicPeriod"/>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“Programming Arduino getting started with sketches”, by Simon monk.</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Tinkercad</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user manual for learning basics of simulation software with Arduino support.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“Intro to Arduino”, Princeton.edu. Archived from original pdf 3 April 2018.</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Design advice and assembly instruction from a motion detector kit.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“Arduino Cookbook”, </a:t>
            </a:r>
            <a:r>
              <a:rPr lang="en-IN"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O’reilly</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publication.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“Arduino: Advance methods and strategies of using Arduino”, by Ethan Thorpe.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Ministry of health and family welfare Bulletin (dated 25</a:t>
            </a:r>
            <a:r>
              <a:rPr lang="en-IN" sz="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Nov 2020) for count of corona patients.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World health Organization report (October 2020) for precautionary measures against COVID-19.</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381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47;p58">
            <a:extLst>
              <a:ext uri="{FF2B5EF4-FFF2-40B4-BE49-F238E27FC236}">
                <a16:creationId xmlns:a16="http://schemas.microsoft.com/office/drawing/2014/main" id="{569B21C9-80F8-4E85-A55F-11A79E8EEF90}"/>
              </a:ext>
            </a:extLst>
          </p:cNvPr>
          <p:cNvSpPr txBox="1">
            <a:spLocks noGrp="1"/>
          </p:cNvSpPr>
          <p:nvPr>
            <p:ph type="title"/>
          </p:nvPr>
        </p:nvSpPr>
        <p:spPr>
          <a:xfrm>
            <a:off x="518541" y="1999050"/>
            <a:ext cx="774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600" dirty="0"/>
              <a:t>THANK YOU !</a:t>
            </a:r>
            <a:br>
              <a:rPr lang="en-IN" sz="2600" dirty="0"/>
            </a:br>
            <a:br>
              <a:rPr lang="en-IN" sz="2600" dirty="0"/>
            </a:br>
            <a:r>
              <a:rPr lang="en-IN" sz="1200" dirty="0"/>
              <a:t>We open house for questions….</a:t>
            </a:r>
            <a:endParaRPr sz="1200" dirty="0"/>
          </a:p>
        </p:txBody>
      </p:sp>
    </p:spTree>
    <p:extLst>
      <p:ext uri="{BB962C8B-B14F-4D97-AF65-F5344CB8AC3E}">
        <p14:creationId xmlns:p14="http://schemas.microsoft.com/office/powerpoint/2010/main" val="5507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39"/>
          <p:cNvSpPr txBox="1">
            <a:spLocks noGrp="1"/>
          </p:cNvSpPr>
          <p:nvPr>
            <p:ph type="title"/>
          </p:nvPr>
        </p:nvSpPr>
        <p:spPr>
          <a:xfrm>
            <a:off x="723900" y="275506"/>
            <a:ext cx="7248229" cy="4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1. INTRODUCTION</a:t>
            </a:r>
            <a:endParaRPr dirty="0"/>
          </a:p>
        </p:txBody>
      </p:sp>
      <p:sp>
        <p:nvSpPr>
          <p:cNvPr id="397" name="Google Shape;397;p39"/>
          <p:cNvSpPr txBox="1">
            <a:spLocks noGrp="1"/>
          </p:cNvSpPr>
          <p:nvPr>
            <p:ph type="body" idx="1"/>
          </p:nvPr>
        </p:nvSpPr>
        <p:spPr>
          <a:xfrm>
            <a:off x="723900" y="1404025"/>
            <a:ext cx="3469800" cy="2725800"/>
          </a:xfrm>
          <a:prstGeom prst="rect">
            <a:avLst/>
          </a:prstGeom>
        </p:spPr>
        <p:txBody>
          <a:bodyPr spcFirstLastPara="1" wrap="square" lIns="91425" tIns="91425" rIns="91425" bIns="91425" anchor="t" anchorCtr="0">
            <a:noAutofit/>
          </a:bodyPr>
          <a:lstStyle/>
          <a:p>
            <a:pPr marL="0" indent="0">
              <a:spcBef>
                <a:spcPts val="1600"/>
              </a:spcBef>
              <a:buClr>
                <a:schemeClr val="dk1"/>
              </a:buClr>
              <a:buSzPts val="1100"/>
              <a:buNone/>
            </a:pP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1600"/>
              </a:spcAft>
              <a:buNone/>
            </a:pPr>
            <a:endParaRPr dirty="0"/>
          </a:p>
        </p:txBody>
      </p:sp>
      <p:sp>
        <p:nvSpPr>
          <p:cNvPr id="6" name="TextBox 5">
            <a:extLst>
              <a:ext uri="{FF2B5EF4-FFF2-40B4-BE49-F238E27FC236}">
                <a16:creationId xmlns:a16="http://schemas.microsoft.com/office/drawing/2014/main" id="{DC073DA2-54A5-4CC3-9908-426129194204}"/>
              </a:ext>
            </a:extLst>
          </p:cNvPr>
          <p:cNvSpPr txBox="1"/>
          <p:nvPr/>
        </p:nvSpPr>
        <p:spPr>
          <a:xfrm>
            <a:off x="836428" y="767506"/>
            <a:ext cx="7583672" cy="3608488"/>
          </a:xfrm>
          <a:prstGeom prst="rect">
            <a:avLst/>
          </a:prstGeom>
          <a:noFill/>
        </p:spPr>
        <p:txBody>
          <a:bodyPr wrap="square" rtlCol="0">
            <a:spAutoFit/>
          </a:bodyPr>
          <a:lstStyle/>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Our human body temperature is high than all the normal objects around us so on the basis of temperature we can easily distinguished. We are using same principal to design this system the motion detector we are using here will detect the human body movement on the bases of its comparatively high body temperature and will send that signal to controller.</a:t>
            </a:r>
          </a:p>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We can surely say that face mask is the </a:t>
            </a:r>
            <a:r>
              <a:rPr lang="en-IN" dirty="0">
                <a:solidFill>
                  <a:srgbClr val="FF0000"/>
                </a:solidFill>
                <a:latin typeface="Times New Roman" panose="02020603050405020304" pitchFamily="18" charset="0"/>
                <a:cs typeface="Times New Roman" panose="02020603050405020304" pitchFamily="18" charset="0"/>
              </a:rPr>
              <a:t>GARMENT OF THE YEAR </a:t>
            </a:r>
            <a:r>
              <a:rPr lang="en-IN" dirty="0">
                <a:solidFill>
                  <a:schemeClr val="tx1"/>
                </a:solidFill>
                <a:latin typeface="Times New Roman" panose="02020603050405020304" pitchFamily="18" charset="0"/>
                <a:cs typeface="Times New Roman" panose="02020603050405020304" pitchFamily="18" charset="0"/>
              </a:rPr>
              <a:t>it sound quite weird but its true face masks and hand sanitizer are the only things which can help us to protect ourself from corona virus. Here we are designing a system which will do work of alarm for us but this alarm will not remind us of time but it will remind us about our face masks. Now a days automation is playing a vital role in each and every sector so this is small step towards automation in human behaviour of forgetting things.</a:t>
            </a:r>
          </a:p>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Surely here the system is made for reminding us about our mask but we can surely use this for other things too by making certain changes in it.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E60AE2-95EB-4C6C-8217-F0B9712188EF}"/>
              </a:ext>
            </a:extLst>
          </p:cNvPr>
          <p:cNvSpPr txBox="1"/>
          <p:nvPr/>
        </p:nvSpPr>
        <p:spPr>
          <a:xfrm>
            <a:off x="857692" y="1150391"/>
            <a:ext cx="8130363" cy="2962158"/>
          </a:xfrm>
          <a:prstGeom prst="rect">
            <a:avLst/>
          </a:prstGeom>
          <a:noFill/>
        </p:spPr>
        <p:txBody>
          <a:bodyPr wrap="square" rtlCol="0">
            <a:spAutoFit/>
          </a:bodyPr>
          <a:lstStyle/>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The Novel corona virus outraged in November 2019 in </a:t>
            </a:r>
            <a:r>
              <a:rPr lang="en-IN" dirty="0" err="1">
                <a:solidFill>
                  <a:srgbClr val="FF0000"/>
                </a:solidFill>
                <a:latin typeface="Times New Roman" panose="02020603050405020304" pitchFamily="18" charset="0"/>
                <a:cs typeface="Times New Roman" panose="02020603050405020304" pitchFamily="18" charset="0"/>
              </a:rPr>
              <a:t>Vuhan</a:t>
            </a:r>
            <a:r>
              <a:rPr lang="en-IN" dirty="0">
                <a:solidFill>
                  <a:srgbClr val="FF0000"/>
                </a:solidFill>
                <a:latin typeface="Times New Roman" panose="02020603050405020304" pitchFamily="18" charset="0"/>
                <a:cs typeface="Times New Roman" panose="02020603050405020304" pitchFamily="18" charset="0"/>
              </a:rPr>
              <a:t>, China </a:t>
            </a:r>
            <a:r>
              <a:rPr lang="en-IN" dirty="0">
                <a:solidFill>
                  <a:schemeClr val="tx1"/>
                </a:solidFill>
                <a:latin typeface="Times New Roman" panose="02020603050405020304" pitchFamily="18" charset="0"/>
                <a:cs typeface="Times New Roman" panose="02020603050405020304" pitchFamily="18" charset="0"/>
              </a:rPr>
              <a:t>first case of </a:t>
            </a:r>
            <a:r>
              <a:rPr lang="en-IN" dirty="0">
                <a:solidFill>
                  <a:srgbClr val="FF0000"/>
                </a:solidFill>
                <a:latin typeface="Times New Roman" panose="02020603050405020304" pitchFamily="18" charset="0"/>
                <a:cs typeface="Times New Roman" panose="02020603050405020304" pitchFamily="18" charset="0"/>
              </a:rPr>
              <a:t>COVID -19 </a:t>
            </a:r>
            <a:r>
              <a:rPr lang="en-IN" dirty="0">
                <a:solidFill>
                  <a:schemeClr val="tx1"/>
                </a:solidFill>
                <a:latin typeface="Times New Roman" panose="02020603050405020304" pitchFamily="18" charset="0"/>
                <a:cs typeface="Times New Roman" panose="02020603050405020304" pitchFamily="18" charset="0"/>
              </a:rPr>
              <a:t>was found there. Soon the virus spread throughout the world, according to reports of various well known health organization including World health organization had included face masks in their guidelines for protection from Corona virus. Recently the lockdown which was imposed everywhere was loosen and people are allowed to go to their offices and work but many surveys showed that majority of people not wearing mask and the reason they are giving for that is that they forgot their face mask. Many cities and countries had made it compulsory and started charging fines on those who failed to wear masks. Though many are fined with huge amount multiple times still they are continuously failing to carry their mask with them again the reason was same.</a:t>
            </a:r>
          </a:p>
          <a:p>
            <a:pPr algn="just">
              <a:lnSpc>
                <a:spcPct val="150000"/>
              </a:lnSpc>
            </a:pPr>
            <a:r>
              <a:rPr lang="en-IN" dirty="0">
                <a:solidFill>
                  <a:schemeClr val="tx1"/>
                </a:solidFill>
                <a:latin typeface="Times New Roman" panose="02020603050405020304" pitchFamily="18" charset="0"/>
                <a:cs typeface="Times New Roman" panose="02020603050405020304" pitchFamily="18" charset="0"/>
              </a:rPr>
              <a:t>Some digits are shown in next slide about covid-19 Patient counts.   </a:t>
            </a:r>
          </a:p>
        </p:txBody>
      </p:sp>
      <p:sp>
        <p:nvSpPr>
          <p:cNvPr id="7" name="Google Shape;396;p39">
            <a:extLst>
              <a:ext uri="{FF2B5EF4-FFF2-40B4-BE49-F238E27FC236}">
                <a16:creationId xmlns:a16="http://schemas.microsoft.com/office/drawing/2014/main" id="{B64CE21B-6782-45EB-9A3C-AB3209643A76}"/>
              </a:ext>
            </a:extLst>
          </p:cNvPr>
          <p:cNvSpPr txBox="1">
            <a:spLocks noGrp="1"/>
          </p:cNvSpPr>
          <p:nvPr>
            <p:ph type="title"/>
          </p:nvPr>
        </p:nvSpPr>
        <p:spPr>
          <a:xfrm>
            <a:off x="958137" y="389876"/>
            <a:ext cx="7929471" cy="4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2. LITERATURE REVIEW</a:t>
            </a:r>
            <a:endParaRPr dirty="0"/>
          </a:p>
        </p:txBody>
      </p:sp>
    </p:spTree>
    <p:extLst>
      <p:ext uri="{BB962C8B-B14F-4D97-AF65-F5344CB8AC3E}">
        <p14:creationId xmlns:p14="http://schemas.microsoft.com/office/powerpoint/2010/main" val="4276726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66;p26">
            <a:extLst>
              <a:ext uri="{FF2B5EF4-FFF2-40B4-BE49-F238E27FC236}">
                <a16:creationId xmlns:a16="http://schemas.microsoft.com/office/drawing/2014/main" id="{32486CB6-7839-4445-B479-5023C09CEF6C}"/>
              </a:ext>
            </a:extLst>
          </p:cNvPr>
          <p:cNvSpPr txBox="1">
            <a:spLocks/>
          </p:cNvSpPr>
          <p:nvPr/>
        </p:nvSpPr>
        <p:spPr>
          <a:xfrm>
            <a:off x="1413826" y="1613557"/>
            <a:ext cx="6064405" cy="8001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n-IN" sz="4800" b="1" dirty="0">
                <a:solidFill>
                  <a:srgbClr val="FFC000"/>
                </a:solidFill>
                <a:effectLst>
                  <a:outerShdw blurRad="38100" dist="38100" dir="2700000" algn="tl">
                    <a:srgbClr val="000000">
                      <a:alpha val="43137"/>
                    </a:srgbClr>
                  </a:outerShdw>
                </a:effectLst>
                <a:latin typeface="Tempus Sans ITC" panose="04020404030D07020202" pitchFamily="82" charset="0"/>
                <a:ea typeface="Muli"/>
                <a:cs typeface="Muli"/>
                <a:sym typeface="Muli"/>
              </a:rPr>
              <a:t>9.27 M</a:t>
            </a:r>
          </a:p>
        </p:txBody>
      </p:sp>
      <p:sp>
        <p:nvSpPr>
          <p:cNvPr id="5" name="Google Shape;467;p26">
            <a:extLst>
              <a:ext uri="{FF2B5EF4-FFF2-40B4-BE49-F238E27FC236}">
                <a16:creationId xmlns:a16="http://schemas.microsoft.com/office/drawing/2014/main" id="{0CF0E1DC-D18D-4DA6-845F-378BB93F3372}"/>
              </a:ext>
            </a:extLst>
          </p:cNvPr>
          <p:cNvSpPr txBox="1">
            <a:spLocks/>
          </p:cNvSpPr>
          <p:nvPr/>
        </p:nvSpPr>
        <p:spPr>
          <a:xfrm>
            <a:off x="1463445" y="871152"/>
            <a:ext cx="6064405" cy="414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lgn="ctr">
              <a:buFont typeface="Muli"/>
              <a:buNone/>
            </a:pPr>
            <a:r>
              <a:rPr lang="en-US" dirty="0">
                <a:solidFill>
                  <a:schemeClr val="tx1"/>
                </a:solidFill>
                <a:latin typeface="Times New Roman" panose="02020603050405020304" pitchFamily="18" charset="0"/>
                <a:cs typeface="Times New Roman" panose="02020603050405020304" pitchFamily="18" charset="0"/>
              </a:rPr>
              <a:t>Corona Virus Cases </a:t>
            </a:r>
          </a:p>
          <a:p>
            <a:pPr marL="0" indent="0" algn="ctr">
              <a:buFont typeface="Muli"/>
              <a:buNone/>
            </a:pPr>
            <a:r>
              <a:rPr lang="en-US" dirty="0">
                <a:solidFill>
                  <a:schemeClr val="tx1"/>
                </a:solidFill>
                <a:latin typeface="Times New Roman" panose="02020603050405020304" pitchFamily="18" charset="0"/>
                <a:cs typeface="Times New Roman" panose="02020603050405020304" pitchFamily="18" charset="0"/>
              </a:rPr>
              <a:t>(till 26</a:t>
            </a:r>
            <a:r>
              <a:rPr lang="en-US" baseline="30000" dirty="0">
                <a:solidFill>
                  <a:schemeClr val="tx1"/>
                </a:solidFill>
                <a:latin typeface="Times New Roman" panose="02020603050405020304" pitchFamily="18" charset="0"/>
                <a:cs typeface="Times New Roman" panose="02020603050405020304" pitchFamily="18" charset="0"/>
              </a:rPr>
              <a:t>th</a:t>
            </a:r>
            <a:r>
              <a:rPr lang="en-US" dirty="0">
                <a:solidFill>
                  <a:schemeClr val="tx1"/>
                </a:solidFill>
                <a:latin typeface="Times New Roman" panose="02020603050405020304" pitchFamily="18" charset="0"/>
                <a:cs typeface="Times New Roman" panose="02020603050405020304" pitchFamily="18" charset="0"/>
              </a:rPr>
              <a:t> Nov 2020)</a:t>
            </a:r>
          </a:p>
        </p:txBody>
      </p:sp>
      <p:sp>
        <p:nvSpPr>
          <p:cNvPr id="6" name="Google Shape;468;p26">
            <a:extLst>
              <a:ext uri="{FF2B5EF4-FFF2-40B4-BE49-F238E27FC236}">
                <a16:creationId xmlns:a16="http://schemas.microsoft.com/office/drawing/2014/main" id="{3B5075B2-B201-4D18-A88A-2834E711F616}"/>
              </a:ext>
            </a:extLst>
          </p:cNvPr>
          <p:cNvSpPr txBox="1">
            <a:spLocks/>
          </p:cNvSpPr>
          <p:nvPr/>
        </p:nvSpPr>
        <p:spPr>
          <a:xfrm>
            <a:off x="1413826" y="2944410"/>
            <a:ext cx="6064405" cy="800182"/>
          </a:xfrm>
          <a:prstGeom prst="rect">
            <a:avLst/>
          </a:prstGeom>
          <a:noFill/>
          <a:ln>
            <a:noFill/>
          </a:ln>
        </p:spPr>
        <p:txBody>
          <a:bodyPr spcFirstLastPara="1" wrap="square" lIns="91425" tIns="91425" rIns="91425" bIns="91425" anchor="b" anchorCtr="0">
            <a:prstTxWarp prst="textArchUp">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n-IN" sz="4800" b="1" spc="50" dirty="0">
                <a:ln w="0"/>
                <a:solidFill>
                  <a:srgbClr val="FF0000"/>
                </a:solidFill>
                <a:effectLst>
                  <a:innerShdw blurRad="63500" dist="50800" dir="13500000">
                    <a:srgbClr val="000000">
                      <a:alpha val="50000"/>
                    </a:srgbClr>
                  </a:innerShdw>
                </a:effectLst>
                <a:latin typeface="Tempus Sans ITC" panose="04020404030D07020202" pitchFamily="82" charset="0"/>
                <a:ea typeface="Muli"/>
                <a:cs typeface="Muli"/>
                <a:sym typeface="Muli"/>
              </a:rPr>
              <a:t>135 K</a:t>
            </a:r>
          </a:p>
        </p:txBody>
      </p:sp>
      <p:sp>
        <p:nvSpPr>
          <p:cNvPr id="7" name="Google Shape;469;p26">
            <a:extLst>
              <a:ext uri="{FF2B5EF4-FFF2-40B4-BE49-F238E27FC236}">
                <a16:creationId xmlns:a16="http://schemas.microsoft.com/office/drawing/2014/main" id="{E0A4BC11-CF68-42B8-B7E6-F9F94DA932C2}"/>
              </a:ext>
            </a:extLst>
          </p:cNvPr>
          <p:cNvSpPr txBox="1">
            <a:spLocks/>
          </p:cNvSpPr>
          <p:nvPr/>
        </p:nvSpPr>
        <p:spPr>
          <a:xfrm>
            <a:off x="1413826" y="2916244"/>
            <a:ext cx="6064405" cy="414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lgn="ctr">
              <a:buFont typeface="Muli"/>
              <a:buNone/>
            </a:pPr>
            <a:r>
              <a:rPr lang="en-IN" dirty="0">
                <a:solidFill>
                  <a:schemeClr val="tx1"/>
                </a:solidFill>
                <a:latin typeface="Times New Roman" panose="02020603050405020304" pitchFamily="18" charset="0"/>
                <a:cs typeface="Times New Roman" panose="02020603050405020304" pitchFamily="18" charset="0"/>
              </a:rPr>
              <a:t>Total Recovered!</a:t>
            </a:r>
          </a:p>
        </p:txBody>
      </p:sp>
      <p:sp>
        <p:nvSpPr>
          <p:cNvPr id="8" name="Google Shape;470;p26">
            <a:extLst>
              <a:ext uri="{FF2B5EF4-FFF2-40B4-BE49-F238E27FC236}">
                <a16:creationId xmlns:a16="http://schemas.microsoft.com/office/drawing/2014/main" id="{3E577A25-46AF-4F58-BD9C-B8D1645F3D41}"/>
              </a:ext>
            </a:extLst>
          </p:cNvPr>
          <p:cNvSpPr txBox="1">
            <a:spLocks/>
          </p:cNvSpPr>
          <p:nvPr/>
        </p:nvSpPr>
        <p:spPr>
          <a:xfrm>
            <a:off x="1413826" y="3733149"/>
            <a:ext cx="6064405" cy="800182"/>
          </a:xfrm>
          <a:prstGeom prst="rect">
            <a:avLst/>
          </a:prstGeom>
          <a:noFill/>
          <a:ln>
            <a:noFill/>
          </a:ln>
        </p:spPr>
        <p:txBody>
          <a:bodyPr spcFirstLastPara="1" wrap="square" lIns="91425" tIns="91425" rIns="91425" bIns="91425" anchor="b" anchorCtr="0">
            <a:prstTxWarp prst="textArchUp">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n-IN" sz="4800" b="1" dirty="0">
                <a:solidFill>
                  <a:srgbClr val="92D050"/>
                </a:solidFill>
                <a:effectLst>
                  <a:outerShdw blurRad="38100" dist="38100" dir="2700000" algn="tl">
                    <a:srgbClr val="000000">
                      <a:alpha val="43137"/>
                    </a:srgbClr>
                  </a:outerShdw>
                </a:effectLst>
                <a:latin typeface="Tempus Sans ITC" panose="04020404030D07020202" pitchFamily="82" charset="0"/>
                <a:ea typeface="Muli"/>
                <a:cs typeface="Muli"/>
                <a:sym typeface="Muli"/>
              </a:rPr>
              <a:t>8.68 M</a:t>
            </a:r>
          </a:p>
        </p:txBody>
      </p:sp>
      <p:sp>
        <p:nvSpPr>
          <p:cNvPr id="9" name="Google Shape;471;p26">
            <a:extLst>
              <a:ext uri="{FF2B5EF4-FFF2-40B4-BE49-F238E27FC236}">
                <a16:creationId xmlns:a16="http://schemas.microsoft.com/office/drawing/2014/main" id="{72FF0854-7C93-4491-9CC0-3B45A40097BD}"/>
              </a:ext>
            </a:extLst>
          </p:cNvPr>
          <p:cNvSpPr txBox="1">
            <a:spLocks/>
          </p:cNvSpPr>
          <p:nvPr/>
        </p:nvSpPr>
        <p:spPr>
          <a:xfrm>
            <a:off x="1413826" y="2087896"/>
            <a:ext cx="6064405" cy="414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lgn="ctr">
              <a:buFont typeface="Muli"/>
              <a:buNone/>
            </a:pPr>
            <a:r>
              <a:rPr lang="en-IN" dirty="0">
                <a:solidFill>
                  <a:schemeClr val="tx1"/>
                </a:solidFill>
                <a:latin typeface="Times New Roman" panose="02020603050405020304" pitchFamily="18" charset="0"/>
                <a:cs typeface="Times New Roman" panose="02020603050405020304" pitchFamily="18" charset="0"/>
              </a:rPr>
              <a:t>Number of deaths</a:t>
            </a:r>
          </a:p>
        </p:txBody>
      </p:sp>
      <p:sp>
        <p:nvSpPr>
          <p:cNvPr id="10" name="Google Shape;468;p26">
            <a:extLst>
              <a:ext uri="{FF2B5EF4-FFF2-40B4-BE49-F238E27FC236}">
                <a16:creationId xmlns:a16="http://schemas.microsoft.com/office/drawing/2014/main" id="{F765790B-EE30-4C74-963A-353DA221A0DC}"/>
              </a:ext>
            </a:extLst>
          </p:cNvPr>
          <p:cNvSpPr txBox="1">
            <a:spLocks/>
          </p:cNvSpPr>
          <p:nvPr/>
        </p:nvSpPr>
        <p:spPr>
          <a:xfrm>
            <a:off x="1263368" y="4107210"/>
            <a:ext cx="6064405" cy="8001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n" sz="4800" b="1" dirty="0">
                <a:solidFill>
                  <a:srgbClr val="00B0F0"/>
                </a:solidFill>
                <a:effectLst>
                  <a:outerShdw blurRad="38100" dist="38100" dir="2700000" algn="tl">
                    <a:srgbClr val="000000">
                      <a:alpha val="43137"/>
                    </a:srgbClr>
                  </a:outerShdw>
                </a:effectLst>
                <a:latin typeface="Tempus Sans ITC" panose="04020404030D07020202" pitchFamily="82" charset="0"/>
                <a:ea typeface="Muli"/>
                <a:cs typeface="Muli"/>
                <a:sym typeface="Muli"/>
              </a:rPr>
              <a:t>93.63%</a:t>
            </a:r>
          </a:p>
        </p:txBody>
      </p:sp>
      <p:sp>
        <p:nvSpPr>
          <p:cNvPr id="11" name="Google Shape;469;p26">
            <a:extLst>
              <a:ext uri="{FF2B5EF4-FFF2-40B4-BE49-F238E27FC236}">
                <a16:creationId xmlns:a16="http://schemas.microsoft.com/office/drawing/2014/main" id="{CE231A58-F596-48C5-BF5E-13212D4D3721}"/>
              </a:ext>
            </a:extLst>
          </p:cNvPr>
          <p:cNvSpPr txBox="1">
            <a:spLocks/>
          </p:cNvSpPr>
          <p:nvPr/>
        </p:nvSpPr>
        <p:spPr>
          <a:xfrm>
            <a:off x="1338597" y="3693036"/>
            <a:ext cx="6064405" cy="414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lgn="ctr">
              <a:buFont typeface="Muli"/>
              <a:buNone/>
            </a:pPr>
            <a:r>
              <a:rPr lang="en-IN" dirty="0">
                <a:solidFill>
                  <a:schemeClr val="tx1"/>
                </a:solidFill>
                <a:latin typeface="Times New Roman" panose="02020603050405020304" pitchFamily="18" charset="0"/>
                <a:cs typeface="Times New Roman" panose="02020603050405020304" pitchFamily="18" charset="0"/>
              </a:rPr>
              <a:t>Recovery Rate</a:t>
            </a:r>
          </a:p>
        </p:txBody>
      </p:sp>
      <p:sp>
        <p:nvSpPr>
          <p:cNvPr id="14" name="Google Shape;425;p42">
            <a:extLst>
              <a:ext uri="{FF2B5EF4-FFF2-40B4-BE49-F238E27FC236}">
                <a16:creationId xmlns:a16="http://schemas.microsoft.com/office/drawing/2014/main" id="{B79517DF-D468-4087-B910-FF2A80500634}"/>
              </a:ext>
            </a:extLst>
          </p:cNvPr>
          <p:cNvSpPr txBox="1">
            <a:spLocks noGrp="1"/>
          </p:cNvSpPr>
          <p:nvPr>
            <p:ph type="title"/>
          </p:nvPr>
        </p:nvSpPr>
        <p:spPr>
          <a:xfrm>
            <a:off x="2236841" y="50270"/>
            <a:ext cx="4117458"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2800" dirty="0"/>
              <a:t>3. NEED</a:t>
            </a:r>
            <a:endParaRPr sz="2800" dirty="0"/>
          </a:p>
        </p:txBody>
      </p:sp>
    </p:spTree>
    <p:extLst>
      <p:ext uri="{BB962C8B-B14F-4D97-AF65-F5344CB8AC3E}">
        <p14:creationId xmlns:p14="http://schemas.microsoft.com/office/powerpoint/2010/main" val="780114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871" name="Google Shape;445;p24">
            <a:extLst>
              <a:ext uri="{FF2B5EF4-FFF2-40B4-BE49-F238E27FC236}">
                <a16:creationId xmlns:a16="http://schemas.microsoft.com/office/drawing/2014/main" id="{C71F653A-8F6B-401F-97F0-18A6C5659920}"/>
              </a:ext>
            </a:extLst>
          </p:cNvPr>
          <p:cNvSpPr/>
          <p:nvPr/>
        </p:nvSpPr>
        <p:spPr>
          <a:xfrm>
            <a:off x="1160962" y="717054"/>
            <a:ext cx="6822076" cy="2858039"/>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872" name="Google Shape;453;p24">
            <a:extLst>
              <a:ext uri="{FF2B5EF4-FFF2-40B4-BE49-F238E27FC236}">
                <a16:creationId xmlns:a16="http://schemas.microsoft.com/office/drawing/2014/main" id="{7A0F4EFD-D481-499B-A5F9-55B22772187F}"/>
              </a:ext>
            </a:extLst>
          </p:cNvPr>
          <p:cNvSpPr/>
          <p:nvPr/>
        </p:nvSpPr>
        <p:spPr>
          <a:xfrm>
            <a:off x="894852" y="3689861"/>
            <a:ext cx="126713" cy="20764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solidFill>
                <a:schemeClr val="tx1"/>
              </a:solidFill>
            </a:endParaRPr>
          </a:p>
        </p:txBody>
      </p:sp>
      <p:sp>
        <p:nvSpPr>
          <p:cNvPr id="873" name="Google Shape;471;p26">
            <a:extLst>
              <a:ext uri="{FF2B5EF4-FFF2-40B4-BE49-F238E27FC236}">
                <a16:creationId xmlns:a16="http://schemas.microsoft.com/office/drawing/2014/main" id="{B54733BA-8C07-4380-BC41-9113833CB2A2}"/>
              </a:ext>
            </a:extLst>
          </p:cNvPr>
          <p:cNvSpPr txBox="1">
            <a:spLocks/>
          </p:cNvSpPr>
          <p:nvPr/>
        </p:nvSpPr>
        <p:spPr>
          <a:xfrm>
            <a:off x="1021565" y="3586596"/>
            <a:ext cx="3977269" cy="414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buFont typeface="Muli"/>
              <a:buNone/>
            </a:pPr>
            <a:r>
              <a:rPr lang="en-IN" sz="1000" dirty="0">
                <a:solidFill>
                  <a:schemeClr val="tx1"/>
                </a:solidFill>
                <a:latin typeface="Times New Roman" panose="02020603050405020304" pitchFamily="18" charset="0"/>
                <a:cs typeface="Times New Roman" panose="02020603050405020304" pitchFamily="18" charset="0"/>
              </a:rPr>
              <a:t>Countries With maximum number of cases</a:t>
            </a:r>
          </a:p>
        </p:txBody>
      </p:sp>
      <p:sp>
        <p:nvSpPr>
          <p:cNvPr id="874" name="Google Shape;811;p38">
            <a:extLst>
              <a:ext uri="{FF2B5EF4-FFF2-40B4-BE49-F238E27FC236}">
                <a16:creationId xmlns:a16="http://schemas.microsoft.com/office/drawing/2014/main" id="{9781B5C8-1A31-43D8-AAB7-718FA62A0C62}"/>
              </a:ext>
            </a:extLst>
          </p:cNvPr>
          <p:cNvSpPr/>
          <p:nvPr/>
        </p:nvSpPr>
        <p:spPr>
          <a:xfrm>
            <a:off x="881190" y="4000769"/>
            <a:ext cx="154036" cy="207643"/>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75" name="Google Shape;471;p26">
            <a:extLst>
              <a:ext uri="{FF2B5EF4-FFF2-40B4-BE49-F238E27FC236}">
                <a16:creationId xmlns:a16="http://schemas.microsoft.com/office/drawing/2014/main" id="{B74C0AD5-8679-4077-80A2-DFB36F331539}"/>
              </a:ext>
            </a:extLst>
          </p:cNvPr>
          <p:cNvSpPr txBox="1">
            <a:spLocks/>
          </p:cNvSpPr>
          <p:nvPr/>
        </p:nvSpPr>
        <p:spPr>
          <a:xfrm>
            <a:off x="1021565" y="3897504"/>
            <a:ext cx="2138469" cy="414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buFont typeface="Muli"/>
              <a:buNone/>
            </a:pPr>
            <a:r>
              <a:rPr lang="en-IN" sz="900" dirty="0">
                <a:solidFill>
                  <a:schemeClr val="tx1"/>
                </a:solidFill>
                <a:latin typeface="Times New Roman" panose="02020603050405020304" pitchFamily="18" charset="0"/>
                <a:cs typeface="Times New Roman" panose="02020603050405020304" pitchFamily="18" charset="0"/>
              </a:rPr>
              <a:t>Region Where face masks are mandatory</a:t>
            </a:r>
          </a:p>
        </p:txBody>
      </p:sp>
      <p:sp>
        <p:nvSpPr>
          <p:cNvPr id="876" name="Google Shape;359;p14">
            <a:extLst>
              <a:ext uri="{FF2B5EF4-FFF2-40B4-BE49-F238E27FC236}">
                <a16:creationId xmlns:a16="http://schemas.microsoft.com/office/drawing/2014/main" id="{D90071B5-A031-4AA3-8975-D0F2EA948988}"/>
              </a:ext>
            </a:extLst>
          </p:cNvPr>
          <p:cNvSpPr txBox="1">
            <a:spLocks/>
          </p:cNvSpPr>
          <p:nvPr/>
        </p:nvSpPr>
        <p:spPr>
          <a:xfrm>
            <a:off x="1099109" y="4334684"/>
            <a:ext cx="7112813" cy="369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ctr"/>
            <a:r>
              <a:rPr lang="en-IN" sz="1000" spc="6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Trace of virus and mask  compulsion (world)</a:t>
            </a:r>
          </a:p>
        </p:txBody>
      </p:sp>
      <p:sp>
        <p:nvSpPr>
          <p:cNvPr id="877" name="Google Shape;448;p24">
            <a:extLst>
              <a:ext uri="{FF2B5EF4-FFF2-40B4-BE49-F238E27FC236}">
                <a16:creationId xmlns:a16="http://schemas.microsoft.com/office/drawing/2014/main" id="{E73AC512-F365-42EB-AA36-058D0EF1E02E}"/>
              </a:ext>
            </a:extLst>
          </p:cNvPr>
          <p:cNvSpPr/>
          <p:nvPr/>
        </p:nvSpPr>
        <p:spPr>
          <a:xfrm>
            <a:off x="2035484" y="1300900"/>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78" name="Google Shape;450;p24">
            <a:extLst>
              <a:ext uri="{FF2B5EF4-FFF2-40B4-BE49-F238E27FC236}">
                <a16:creationId xmlns:a16="http://schemas.microsoft.com/office/drawing/2014/main" id="{178EF344-2084-4950-BD6F-32D3B0880AF1}"/>
              </a:ext>
            </a:extLst>
          </p:cNvPr>
          <p:cNvSpPr/>
          <p:nvPr/>
        </p:nvSpPr>
        <p:spPr>
          <a:xfrm>
            <a:off x="4349012" y="934346"/>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79" name="Google Shape;451;p24">
            <a:extLst>
              <a:ext uri="{FF2B5EF4-FFF2-40B4-BE49-F238E27FC236}">
                <a16:creationId xmlns:a16="http://schemas.microsoft.com/office/drawing/2014/main" id="{D8926C77-4A7B-4575-B298-E3D5B5CD19AA}"/>
              </a:ext>
            </a:extLst>
          </p:cNvPr>
          <p:cNvSpPr/>
          <p:nvPr/>
        </p:nvSpPr>
        <p:spPr>
          <a:xfrm>
            <a:off x="5927398" y="1125267"/>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80" name="Google Shape;452;p24">
            <a:extLst>
              <a:ext uri="{FF2B5EF4-FFF2-40B4-BE49-F238E27FC236}">
                <a16:creationId xmlns:a16="http://schemas.microsoft.com/office/drawing/2014/main" id="{DA59F29C-423F-45C8-AC39-6606037C68B4}"/>
              </a:ext>
            </a:extLst>
          </p:cNvPr>
          <p:cNvSpPr/>
          <p:nvPr/>
        </p:nvSpPr>
        <p:spPr>
          <a:xfrm>
            <a:off x="5737299" y="1778826"/>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81" name="Google Shape;811;p38">
            <a:extLst>
              <a:ext uri="{FF2B5EF4-FFF2-40B4-BE49-F238E27FC236}">
                <a16:creationId xmlns:a16="http://schemas.microsoft.com/office/drawing/2014/main" id="{2FB0EA99-E106-4BEC-8083-5314D007E5EB}"/>
              </a:ext>
            </a:extLst>
          </p:cNvPr>
          <p:cNvSpPr/>
          <p:nvPr/>
        </p:nvSpPr>
        <p:spPr>
          <a:xfrm>
            <a:off x="2644124" y="2885712"/>
            <a:ext cx="137784" cy="134645"/>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11;p38">
            <a:extLst>
              <a:ext uri="{FF2B5EF4-FFF2-40B4-BE49-F238E27FC236}">
                <a16:creationId xmlns:a16="http://schemas.microsoft.com/office/drawing/2014/main" id="{5EE2CD8E-CEBF-46FF-8C29-966C2DA7BADE}"/>
              </a:ext>
            </a:extLst>
          </p:cNvPr>
          <p:cNvSpPr/>
          <p:nvPr/>
        </p:nvSpPr>
        <p:spPr>
          <a:xfrm>
            <a:off x="6913656" y="2871909"/>
            <a:ext cx="137784" cy="134645"/>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11;p38">
            <a:extLst>
              <a:ext uri="{FF2B5EF4-FFF2-40B4-BE49-F238E27FC236}">
                <a16:creationId xmlns:a16="http://schemas.microsoft.com/office/drawing/2014/main" id="{C611712D-A04B-4C76-B45F-9F5746B8F53B}"/>
              </a:ext>
            </a:extLst>
          </p:cNvPr>
          <p:cNvSpPr/>
          <p:nvPr/>
        </p:nvSpPr>
        <p:spPr>
          <a:xfrm>
            <a:off x="4720374" y="2367303"/>
            <a:ext cx="137784" cy="134645"/>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452;p24">
            <a:extLst>
              <a:ext uri="{FF2B5EF4-FFF2-40B4-BE49-F238E27FC236}">
                <a16:creationId xmlns:a16="http://schemas.microsoft.com/office/drawing/2014/main" id="{2BF2BEAC-653B-405E-B504-8E61BAD96BB1}"/>
              </a:ext>
            </a:extLst>
          </p:cNvPr>
          <p:cNvSpPr/>
          <p:nvPr/>
        </p:nvSpPr>
        <p:spPr>
          <a:xfrm>
            <a:off x="4735033" y="2837191"/>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85" name="Google Shape;452;p24">
            <a:extLst>
              <a:ext uri="{FF2B5EF4-FFF2-40B4-BE49-F238E27FC236}">
                <a16:creationId xmlns:a16="http://schemas.microsoft.com/office/drawing/2014/main" id="{F5223C11-D2C1-43C8-BEA0-F32C8F5E07C8}"/>
              </a:ext>
            </a:extLst>
          </p:cNvPr>
          <p:cNvSpPr/>
          <p:nvPr/>
        </p:nvSpPr>
        <p:spPr>
          <a:xfrm>
            <a:off x="3424357" y="692279"/>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86" name="Google Shape;452;p24">
            <a:extLst>
              <a:ext uri="{FF2B5EF4-FFF2-40B4-BE49-F238E27FC236}">
                <a16:creationId xmlns:a16="http://schemas.microsoft.com/office/drawing/2014/main" id="{D3B1E83D-38D2-4A52-82BF-4962CBDC07EA}"/>
              </a:ext>
            </a:extLst>
          </p:cNvPr>
          <p:cNvSpPr/>
          <p:nvPr/>
        </p:nvSpPr>
        <p:spPr>
          <a:xfrm>
            <a:off x="1893669" y="1693015"/>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87" name="Google Shape;452;p24">
            <a:extLst>
              <a:ext uri="{FF2B5EF4-FFF2-40B4-BE49-F238E27FC236}">
                <a16:creationId xmlns:a16="http://schemas.microsoft.com/office/drawing/2014/main" id="{6DB83CAA-FDF8-4217-ABE7-EF79046F48EE}"/>
              </a:ext>
            </a:extLst>
          </p:cNvPr>
          <p:cNvSpPr/>
          <p:nvPr/>
        </p:nvSpPr>
        <p:spPr>
          <a:xfrm>
            <a:off x="1741269" y="1506302"/>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88" name="Google Shape;452;p24">
            <a:extLst>
              <a:ext uri="{FF2B5EF4-FFF2-40B4-BE49-F238E27FC236}">
                <a16:creationId xmlns:a16="http://schemas.microsoft.com/office/drawing/2014/main" id="{8BA70D59-EA6B-46FF-A2B9-F7D9B047D43D}"/>
              </a:ext>
            </a:extLst>
          </p:cNvPr>
          <p:cNvSpPr/>
          <p:nvPr/>
        </p:nvSpPr>
        <p:spPr>
          <a:xfrm>
            <a:off x="2409097" y="2379918"/>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89" name="Google Shape;452;p24">
            <a:extLst>
              <a:ext uri="{FF2B5EF4-FFF2-40B4-BE49-F238E27FC236}">
                <a16:creationId xmlns:a16="http://schemas.microsoft.com/office/drawing/2014/main" id="{562346AE-3031-429F-91B3-60F54FB57575}"/>
              </a:ext>
            </a:extLst>
          </p:cNvPr>
          <p:cNvSpPr/>
          <p:nvPr/>
        </p:nvSpPr>
        <p:spPr>
          <a:xfrm>
            <a:off x="2588832" y="2523533"/>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90" name="Google Shape;452;p24">
            <a:extLst>
              <a:ext uri="{FF2B5EF4-FFF2-40B4-BE49-F238E27FC236}">
                <a16:creationId xmlns:a16="http://schemas.microsoft.com/office/drawing/2014/main" id="{2E86064A-5FFF-4459-A4BA-04C4A3508FB8}"/>
              </a:ext>
            </a:extLst>
          </p:cNvPr>
          <p:cNvSpPr/>
          <p:nvPr/>
        </p:nvSpPr>
        <p:spPr>
          <a:xfrm>
            <a:off x="6173483" y="1616052"/>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91" name="Google Shape;452;p24">
            <a:extLst>
              <a:ext uri="{FF2B5EF4-FFF2-40B4-BE49-F238E27FC236}">
                <a16:creationId xmlns:a16="http://schemas.microsoft.com/office/drawing/2014/main" id="{B0575E62-5B69-4180-A306-9479AE5B4E02}"/>
              </a:ext>
            </a:extLst>
          </p:cNvPr>
          <p:cNvSpPr/>
          <p:nvPr/>
        </p:nvSpPr>
        <p:spPr>
          <a:xfrm>
            <a:off x="3045742" y="2455334"/>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92" name="Google Shape;450;p24">
            <a:extLst>
              <a:ext uri="{FF2B5EF4-FFF2-40B4-BE49-F238E27FC236}">
                <a16:creationId xmlns:a16="http://schemas.microsoft.com/office/drawing/2014/main" id="{AD78C902-4353-4DBB-B2CB-EC0DB78C52A7}"/>
              </a:ext>
            </a:extLst>
          </p:cNvPr>
          <p:cNvSpPr/>
          <p:nvPr/>
        </p:nvSpPr>
        <p:spPr>
          <a:xfrm>
            <a:off x="4688561" y="1309685"/>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93" name="Google Shape;450;p24">
            <a:extLst>
              <a:ext uri="{FF2B5EF4-FFF2-40B4-BE49-F238E27FC236}">
                <a16:creationId xmlns:a16="http://schemas.microsoft.com/office/drawing/2014/main" id="{C387B5D3-A3B8-47B8-AC87-6304494CDF50}"/>
              </a:ext>
            </a:extLst>
          </p:cNvPr>
          <p:cNvSpPr/>
          <p:nvPr/>
        </p:nvSpPr>
        <p:spPr>
          <a:xfrm>
            <a:off x="5145761" y="1766885"/>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94" name="Google Shape;450;p24">
            <a:extLst>
              <a:ext uri="{FF2B5EF4-FFF2-40B4-BE49-F238E27FC236}">
                <a16:creationId xmlns:a16="http://schemas.microsoft.com/office/drawing/2014/main" id="{D45AEF3F-8D71-4FDD-B635-DC02E1A57CEE}"/>
              </a:ext>
            </a:extLst>
          </p:cNvPr>
          <p:cNvSpPr/>
          <p:nvPr/>
        </p:nvSpPr>
        <p:spPr>
          <a:xfrm>
            <a:off x="4572000" y="2379918"/>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95" name="Google Shape;450;p24">
            <a:extLst>
              <a:ext uri="{FF2B5EF4-FFF2-40B4-BE49-F238E27FC236}">
                <a16:creationId xmlns:a16="http://schemas.microsoft.com/office/drawing/2014/main" id="{9B2B74C6-5A6F-4CCC-8D89-15C8B67B194A}"/>
              </a:ext>
            </a:extLst>
          </p:cNvPr>
          <p:cNvSpPr/>
          <p:nvPr/>
        </p:nvSpPr>
        <p:spPr>
          <a:xfrm>
            <a:off x="4165314" y="1286710"/>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96" name="Google Shape;450;p24">
            <a:extLst>
              <a:ext uri="{FF2B5EF4-FFF2-40B4-BE49-F238E27FC236}">
                <a16:creationId xmlns:a16="http://schemas.microsoft.com/office/drawing/2014/main" id="{5C0A35E0-4EC3-476C-B0DE-719F76338DB9}"/>
              </a:ext>
            </a:extLst>
          </p:cNvPr>
          <p:cNvSpPr/>
          <p:nvPr/>
        </p:nvSpPr>
        <p:spPr>
          <a:xfrm>
            <a:off x="2908399" y="630242"/>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97" name="Google Shape;450;p24">
            <a:extLst>
              <a:ext uri="{FF2B5EF4-FFF2-40B4-BE49-F238E27FC236}">
                <a16:creationId xmlns:a16="http://schemas.microsoft.com/office/drawing/2014/main" id="{FF6F23BF-3FE6-4617-900C-4CBFBA8E1F23}"/>
              </a:ext>
            </a:extLst>
          </p:cNvPr>
          <p:cNvSpPr/>
          <p:nvPr/>
        </p:nvSpPr>
        <p:spPr>
          <a:xfrm>
            <a:off x="5163655" y="996262"/>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98" name="Google Shape;450;p24">
            <a:extLst>
              <a:ext uri="{FF2B5EF4-FFF2-40B4-BE49-F238E27FC236}">
                <a16:creationId xmlns:a16="http://schemas.microsoft.com/office/drawing/2014/main" id="{D1056CB5-D121-4095-8849-40011F846F5F}"/>
              </a:ext>
            </a:extLst>
          </p:cNvPr>
          <p:cNvSpPr/>
          <p:nvPr/>
        </p:nvSpPr>
        <p:spPr>
          <a:xfrm>
            <a:off x="3993251" y="1898554"/>
            <a:ext cx="101800" cy="15083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E1C6"/>
              </a:solidFill>
            </a:endParaRPr>
          </a:p>
        </p:txBody>
      </p:sp>
      <p:sp>
        <p:nvSpPr>
          <p:cNvPr id="899" name="Google Shape;811;p38">
            <a:extLst>
              <a:ext uri="{FF2B5EF4-FFF2-40B4-BE49-F238E27FC236}">
                <a16:creationId xmlns:a16="http://schemas.microsoft.com/office/drawing/2014/main" id="{53CC2CD4-F879-4D12-B2CF-E6D4D2931856}"/>
              </a:ext>
            </a:extLst>
          </p:cNvPr>
          <p:cNvSpPr/>
          <p:nvPr/>
        </p:nvSpPr>
        <p:spPr>
          <a:xfrm>
            <a:off x="5737299" y="1982065"/>
            <a:ext cx="137784" cy="134645"/>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811;p38">
            <a:extLst>
              <a:ext uri="{FF2B5EF4-FFF2-40B4-BE49-F238E27FC236}">
                <a16:creationId xmlns:a16="http://schemas.microsoft.com/office/drawing/2014/main" id="{C5F56EEA-360A-4C45-A79D-9258FE3A3AE0}"/>
              </a:ext>
            </a:extLst>
          </p:cNvPr>
          <p:cNvSpPr/>
          <p:nvPr/>
        </p:nvSpPr>
        <p:spPr>
          <a:xfrm>
            <a:off x="6104591" y="1125267"/>
            <a:ext cx="137784" cy="134645"/>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Picture 2" descr="Pin on Covid19">
            <a:extLst>
              <a:ext uri="{FF2B5EF4-FFF2-40B4-BE49-F238E27FC236}">
                <a16:creationId xmlns:a16="http://schemas.microsoft.com/office/drawing/2014/main" id="{C89B4915-8746-42EB-B1A8-51CE78371C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1237" y="-13810"/>
            <a:ext cx="1093663" cy="10989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4" name="Picture 2" descr="Pin on Covid19">
            <a:extLst>
              <a:ext uri="{FF2B5EF4-FFF2-40B4-BE49-F238E27FC236}">
                <a16:creationId xmlns:a16="http://schemas.microsoft.com/office/drawing/2014/main" id="{428A0E00-5CFA-4E39-9B38-0004896B34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76786" y="3995064"/>
            <a:ext cx="1093663" cy="10989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5" name="Picture 2" descr="Pin on Covid19">
            <a:extLst>
              <a:ext uri="{FF2B5EF4-FFF2-40B4-BE49-F238E27FC236}">
                <a16:creationId xmlns:a16="http://schemas.microsoft.com/office/drawing/2014/main" id="{7AE35C7F-C3BB-4200-B2A8-90707474E0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50337" y="-27311"/>
            <a:ext cx="1093663" cy="10989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6" name="Picture 2" descr="Pin on Covid19">
            <a:extLst>
              <a:ext uri="{FF2B5EF4-FFF2-40B4-BE49-F238E27FC236}">
                <a16:creationId xmlns:a16="http://schemas.microsoft.com/office/drawing/2014/main" id="{DE8BC08F-F552-43BB-AE08-7904318A086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4100160"/>
            <a:ext cx="1093663" cy="10989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69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71"/>
                                        </p:tgtEl>
                                        <p:attrNameLst>
                                          <p:attrName>style.visibility</p:attrName>
                                        </p:attrNameLst>
                                      </p:cBhvr>
                                      <p:to>
                                        <p:strVal val="visible"/>
                                      </p:to>
                                    </p:set>
                                    <p:animEffect transition="in" filter="circle(in)">
                                      <p:cBhvr>
                                        <p:cTn id="7" dur="2000"/>
                                        <p:tgtEl>
                                          <p:spTgt spid="8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72"/>
                                        </p:tgtEl>
                                        <p:attrNameLst>
                                          <p:attrName>style.visibility</p:attrName>
                                        </p:attrNameLst>
                                      </p:cBhvr>
                                      <p:to>
                                        <p:strVal val="visible"/>
                                      </p:to>
                                    </p:set>
                                    <p:animEffect transition="in" filter="wipe(down)">
                                      <p:cBhvr>
                                        <p:cTn id="12" dur="500"/>
                                        <p:tgtEl>
                                          <p:spTgt spid="87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73"/>
                                        </p:tgtEl>
                                        <p:attrNameLst>
                                          <p:attrName>style.visibility</p:attrName>
                                        </p:attrNameLst>
                                      </p:cBhvr>
                                      <p:to>
                                        <p:strVal val="visible"/>
                                      </p:to>
                                    </p:set>
                                    <p:animEffect transition="in" filter="wipe(down)">
                                      <p:cBhvr>
                                        <p:cTn id="15" dur="500"/>
                                        <p:tgtEl>
                                          <p:spTgt spid="87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75"/>
                                        </p:tgtEl>
                                        <p:attrNameLst>
                                          <p:attrName>style.visibility</p:attrName>
                                        </p:attrNameLst>
                                      </p:cBhvr>
                                      <p:to>
                                        <p:strVal val="visible"/>
                                      </p:to>
                                    </p:set>
                                    <p:animEffect transition="in" filter="circle(in)">
                                      <p:cBhvr>
                                        <p:cTn id="20" dur="2000"/>
                                        <p:tgtEl>
                                          <p:spTgt spid="875"/>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874"/>
                                        </p:tgtEl>
                                        <p:attrNameLst>
                                          <p:attrName>style.visibility</p:attrName>
                                        </p:attrNameLst>
                                      </p:cBhvr>
                                      <p:to>
                                        <p:strVal val="visible"/>
                                      </p:to>
                                    </p:set>
                                    <p:animEffect transition="in" filter="circle(in)">
                                      <p:cBhvr>
                                        <p:cTn id="23" dur="2000"/>
                                        <p:tgtEl>
                                          <p:spTgt spid="874"/>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877"/>
                                        </p:tgtEl>
                                        <p:attrNameLst>
                                          <p:attrName>style.visibility</p:attrName>
                                        </p:attrNameLst>
                                      </p:cBhvr>
                                      <p:to>
                                        <p:strVal val="visible"/>
                                      </p:to>
                                    </p:set>
                                    <p:animEffect transition="in" filter="fade">
                                      <p:cBhvr>
                                        <p:cTn id="27" dur="1000"/>
                                        <p:tgtEl>
                                          <p:spTgt spid="877"/>
                                        </p:tgtEl>
                                      </p:cBhvr>
                                    </p:animEffect>
                                    <p:anim calcmode="lin" valueType="num">
                                      <p:cBhvr>
                                        <p:cTn id="28" dur="1000" fill="hold"/>
                                        <p:tgtEl>
                                          <p:spTgt spid="877"/>
                                        </p:tgtEl>
                                        <p:attrNameLst>
                                          <p:attrName>ppt_x</p:attrName>
                                        </p:attrNameLst>
                                      </p:cBhvr>
                                      <p:tavLst>
                                        <p:tav tm="0">
                                          <p:val>
                                            <p:strVal val="#ppt_x"/>
                                          </p:val>
                                        </p:tav>
                                        <p:tav tm="100000">
                                          <p:val>
                                            <p:strVal val="#ppt_x"/>
                                          </p:val>
                                        </p:tav>
                                      </p:tavLst>
                                    </p:anim>
                                    <p:anim calcmode="lin" valueType="num">
                                      <p:cBhvr>
                                        <p:cTn id="29" dur="1000" fill="hold"/>
                                        <p:tgtEl>
                                          <p:spTgt spid="877"/>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892"/>
                                        </p:tgtEl>
                                        <p:attrNameLst>
                                          <p:attrName>style.visibility</p:attrName>
                                        </p:attrNameLst>
                                      </p:cBhvr>
                                      <p:to>
                                        <p:strVal val="visible"/>
                                      </p:to>
                                    </p:set>
                                    <p:animEffect transition="in" filter="fade">
                                      <p:cBhvr>
                                        <p:cTn id="33" dur="1000"/>
                                        <p:tgtEl>
                                          <p:spTgt spid="892"/>
                                        </p:tgtEl>
                                      </p:cBhvr>
                                    </p:animEffect>
                                    <p:anim calcmode="lin" valueType="num">
                                      <p:cBhvr>
                                        <p:cTn id="34" dur="1000" fill="hold"/>
                                        <p:tgtEl>
                                          <p:spTgt spid="892"/>
                                        </p:tgtEl>
                                        <p:attrNameLst>
                                          <p:attrName>ppt_x</p:attrName>
                                        </p:attrNameLst>
                                      </p:cBhvr>
                                      <p:tavLst>
                                        <p:tav tm="0">
                                          <p:val>
                                            <p:strVal val="#ppt_x"/>
                                          </p:val>
                                        </p:tav>
                                        <p:tav tm="100000">
                                          <p:val>
                                            <p:strVal val="#ppt_x"/>
                                          </p:val>
                                        </p:tav>
                                      </p:tavLst>
                                    </p:anim>
                                    <p:anim calcmode="lin" valueType="num">
                                      <p:cBhvr>
                                        <p:cTn id="35" dur="1000" fill="hold"/>
                                        <p:tgtEl>
                                          <p:spTgt spid="892"/>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878"/>
                                        </p:tgtEl>
                                        <p:attrNameLst>
                                          <p:attrName>style.visibility</p:attrName>
                                        </p:attrNameLst>
                                      </p:cBhvr>
                                      <p:to>
                                        <p:strVal val="visible"/>
                                      </p:to>
                                    </p:set>
                                    <p:animEffect transition="in" filter="fade">
                                      <p:cBhvr>
                                        <p:cTn id="39" dur="1000"/>
                                        <p:tgtEl>
                                          <p:spTgt spid="878"/>
                                        </p:tgtEl>
                                      </p:cBhvr>
                                    </p:animEffect>
                                    <p:anim calcmode="lin" valueType="num">
                                      <p:cBhvr>
                                        <p:cTn id="40" dur="1000" fill="hold"/>
                                        <p:tgtEl>
                                          <p:spTgt spid="878"/>
                                        </p:tgtEl>
                                        <p:attrNameLst>
                                          <p:attrName>ppt_x</p:attrName>
                                        </p:attrNameLst>
                                      </p:cBhvr>
                                      <p:tavLst>
                                        <p:tav tm="0">
                                          <p:val>
                                            <p:strVal val="#ppt_x"/>
                                          </p:val>
                                        </p:tav>
                                        <p:tav tm="100000">
                                          <p:val>
                                            <p:strVal val="#ppt_x"/>
                                          </p:val>
                                        </p:tav>
                                      </p:tavLst>
                                    </p:anim>
                                    <p:anim calcmode="lin" valueType="num">
                                      <p:cBhvr>
                                        <p:cTn id="41" dur="1000" fill="hold"/>
                                        <p:tgtEl>
                                          <p:spTgt spid="878"/>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grpId="0" nodeType="afterEffect">
                                  <p:stCondLst>
                                    <p:cond delay="0"/>
                                  </p:stCondLst>
                                  <p:childTnLst>
                                    <p:set>
                                      <p:cBhvr>
                                        <p:cTn id="44" dur="1" fill="hold">
                                          <p:stCondLst>
                                            <p:cond delay="0"/>
                                          </p:stCondLst>
                                        </p:cTn>
                                        <p:tgtEl>
                                          <p:spTgt spid="891"/>
                                        </p:tgtEl>
                                        <p:attrNameLst>
                                          <p:attrName>style.visibility</p:attrName>
                                        </p:attrNameLst>
                                      </p:cBhvr>
                                      <p:to>
                                        <p:strVal val="visible"/>
                                      </p:to>
                                    </p:set>
                                    <p:animEffect transition="in" filter="fade">
                                      <p:cBhvr>
                                        <p:cTn id="45" dur="1000"/>
                                        <p:tgtEl>
                                          <p:spTgt spid="891"/>
                                        </p:tgtEl>
                                      </p:cBhvr>
                                    </p:animEffect>
                                    <p:anim calcmode="lin" valueType="num">
                                      <p:cBhvr>
                                        <p:cTn id="46" dur="1000" fill="hold"/>
                                        <p:tgtEl>
                                          <p:spTgt spid="891"/>
                                        </p:tgtEl>
                                        <p:attrNameLst>
                                          <p:attrName>ppt_x</p:attrName>
                                        </p:attrNameLst>
                                      </p:cBhvr>
                                      <p:tavLst>
                                        <p:tav tm="0">
                                          <p:val>
                                            <p:strVal val="#ppt_x"/>
                                          </p:val>
                                        </p:tav>
                                        <p:tav tm="100000">
                                          <p:val>
                                            <p:strVal val="#ppt_x"/>
                                          </p:val>
                                        </p:tav>
                                      </p:tavLst>
                                    </p:anim>
                                    <p:anim calcmode="lin" valueType="num">
                                      <p:cBhvr>
                                        <p:cTn id="47" dur="1000" fill="hold"/>
                                        <p:tgtEl>
                                          <p:spTgt spid="891"/>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42" presetClass="entr" presetSubtype="0" fill="hold" grpId="0" nodeType="afterEffect">
                                  <p:stCondLst>
                                    <p:cond delay="0"/>
                                  </p:stCondLst>
                                  <p:childTnLst>
                                    <p:set>
                                      <p:cBhvr>
                                        <p:cTn id="50" dur="1" fill="hold">
                                          <p:stCondLst>
                                            <p:cond delay="0"/>
                                          </p:stCondLst>
                                        </p:cTn>
                                        <p:tgtEl>
                                          <p:spTgt spid="885"/>
                                        </p:tgtEl>
                                        <p:attrNameLst>
                                          <p:attrName>style.visibility</p:attrName>
                                        </p:attrNameLst>
                                      </p:cBhvr>
                                      <p:to>
                                        <p:strVal val="visible"/>
                                      </p:to>
                                    </p:set>
                                    <p:animEffect transition="in" filter="fade">
                                      <p:cBhvr>
                                        <p:cTn id="51" dur="1000"/>
                                        <p:tgtEl>
                                          <p:spTgt spid="885"/>
                                        </p:tgtEl>
                                      </p:cBhvr>
                                    </p:animEffect>
                                    <p:anim calcmode="lin" valueType="num">
                                      <p:cBhvr>
                                        <p:cTn id="52" dur="1000" fill="hold"/>
                                        <p:tgtEl>
                                          <p:spTgt spid="885"/>
                                        </p:tgtEl>
                                        <p:attrNameLst>
                                          <p:attrName>ppt_x</p:attrName>
                                        </p:attrNameLst>
                                      </p:cBhvr>
                                      <p:tavLst>
                                        <p:tav tm="0">
                                          <p:val>
                                            <p:strVal val="#ppt_x"/>
                                          </p:val>
                                        </p:tav>
                                        <p:tav tm="100000">
                                          <p:val>
                                            <p:strVal val="#ppt_x"/>
                                          </p:val>
                                        </p:tav>
                                      </p:tavLst>
                                    </p:anim>
                                    <p:anim calcmode="lin" valueType="num">
                                      <p:cBhvr>
                                        <p:cTn id="53" dur="1000" fill="hold"/>
                                        <p:tgtEl>
                                          <p:spTgt spid="885"/>
                                        </p:tgtEl>
                                        <p:attrNameLst>
                                          <p:attrName>ppt_y</p:attrName>
                                        </p:attrNameLst>
                                      </p:cBhvr>
                                      <p:tavLst>
                                        <p:tav tm="0">
                                          <p:val>
                                            <p:strVal val="#ppt_y+.1"/>
                                          </p:val>
                                        </p:tav>
                                        <p:tav tm="100000">
                                          <p:val>
                                            <p:strVal val="#ppt_y"/>
                                          </p:val>
                                        </p:tav>
                                      </p:tavLst>
                                    </p:anim>
                                  </p:childTnLst>
                                </p:cTn>
                              </p:par>
                            </p:childTnLst>
                          </p:cTn>
                        </p:par>
                        <p:par>
                          <p:cTn id="54" fill="hold">
                            <p:stCondLst>
                              <p:cond delay="7000"/>
                            </p:stCondLst>
                            <p:childTnLst>
                              <p:par>
                                <p:cTn id="55" presetID="42" presetClass="entr" presetSubtype="0" fill="hold" grpId="0" nodeType="afterEffect">
                                  <p:stCondLst>
                                    <p:cond delay="0"/>
                                  </p:stCondLst>
                                  <p:childTnLst>
                                    <p:set>
                                      <p:cBhvr>
                                        <p:cTn id="56" dur="1" fill="hold">
                                          <p:stCondLst>
                                            <p:cond delay="0"/>
                                          </p:stCondLst>
                                        </p:cTn>
                                        <p:tgtEl>
                                          <p:spTgt spid="897"/>
                                        </p:tgtEl>
                                        <p:attrNameLst>
                                          <p:attrName>style.visibility</p:attrName>
                                        </p:attrNameLst>
                                      </p:cBhvr>
                                      <p:to>
                                        <p:strVal val="visible"/>
                                      </p:to>
                                    </p:set>
                                    <p:animEffect transition="in" filter="fade">
                                      <p:cBhvr>
                                        <p:cTn id="57" dur="1000"/>
                                        <p:tgtEl>
                                          <p:spTgt spid="897"/>
                                        </p:tgtEl>
                                      </p:cBhvr>
                                    </p:animEffect>
                                    <p:anim calcmode="lin" valueType="num">
                                      <p:cBhvr>
                                        <p:cTn id="58" dur="1000" fill="hold"/>
                                        <p:tgtEl>
                                          <p:spTgt spid="897"/>
                                        </p:tgtEl>
                                        <p:attrNameLst>
                                          <p:attrName>ppt_x</p:attrName>
                                        </p:attrNameLst>
                                      </p:cBhvr>
                                      <p:tavLst>
                                        <p:tav tm="0">
                                          <p:val>
                                            <p:strVal val="#ppt_x"/>
                                          </p:val>
                                        </p:tav>
                                        <p:tav tm="100000">
                                          <p:val>
                                            <p:strVal val="#ppt_x"/>
                                          </p:val>
                                        </p:tav>
                                      </p:tavLst>
                                    </p:anim>
                                    <p:anim calcmode="lin" valueType="num">
                                      <p:cBhvr>
                                        <p:cTn id="59" dur="1000" fill="hold"/>
                                        <p:tgtEl>
                                          <p:spTgt spid="897"/>
                                        </p:tgtEl>
                                        <p:attrNameLst>
                                          <p:attrName>ppt_y</p:attrName>
                                        </p:attrNameLst>
                                      </p:cBhvr>
                                      <p:tavLst>
                                        <p:tav tm="0">
                                          <p:val>
                                            <p:strVal val="#ppt_y+.1"/>
                                          </p:val>
                                        </p:tav>
                                        <p:tav tm="100000">
                                          <p:val>
                                            <p:strVal val="#ppt_y"/>
                                          </p:val>
                                        </p:tav>
                                      </p:tavLst>
                                    </p:anim>
                                  </p:childTnLst>
                                </p:cTn>
                              </p:par>
                            </p:childTnLst>
                          </p:cTn>
                        </p:par>
                        <p:par>
                          <p:cTn id="60" fill="hold">
                            <p:stCondLst>
                              <p:cond delay="8000"/>
                            </p:stCondLst>
                            <p:childTnLst>
                              <p:par>
                                <p:cTn id="61" presetID="42" presetClass="entr" presetSubtype="0" fill="hold" grpId="0" nodeType="afterEffect">
                                  <p:stCondLst>
                                    <p:cond delay="0"/>
                                  </p:stCondLst>
                                  <p:childTnLst>
                                    <p:set>
                                      <p:cBhvr>
                                        <p:cTn id="62" dur="1" fill="hold">
                                          <p:stCondLst>
                                            <p:cond delay="0"/>
                                          </p:stCondLst>
                                        </p:cTn>
                                        <p:tgtEl>
                                          <p:spTgt spid="896"/>
                                        </p:tgtEl>
                                        <p:attrNameLst>
                                          <p:attrName>style.visibility</p:attrName>
                                        </p:attrNameLst>
                                      </p:cBhvr>
                                      <p:to>
                                        <p:strVal val="visible"/>
                                      </p:to>
                                    </p:set>
                                    <p:animEffect transition="in" filter="fade">
                                      <p:cBhvr>
                                        <p:cTn id="63" dur="1000"/>
                                        <p:tgtEl>
                                          <p:spTgt spid="896"/>
                                        </p:tgtEl>
                                      </p:cBhvr>
                                    </p:animEffect>
                                    <p:anim calcmode="lin" valueType="num">
                                      <p:cBhvr>
                                        <p:cTn id="64" dur="1000" fill="hold"/>
                                        <p:tgtEl>
                                          <p:spTgt spid="896"/>
                                        </p:tgtEl>
                                        <p:attrNameLst>
                                          <p:attrName>ppt_x</p:attrName>
                                        </p:attrNameLst>
                                      </p:cBhvr>
                                      <p:tavLst>
                                        <p:tav tm="0">
                                          <p:val>
                                            <p:strVal val="#ppt_x"/>
                                          </p:val>
                                        </p:tav>
                                        <p:tav tm="100000">
                                          <p:val>
                                            <p:strVal val="#ppt_x"/>
                                          </p:val>
                                        </p:tav>
                                      </p:tavLst>
                                    </p:anim>
                                    <p:anim calcmode="lin" valueType="num">
                                      <p:cBhvr>
                                        <p:cTn id="65" dur="1000" fill="hold"/>
                                        <p:tgtEl>
                                          <p:spTgt spid="896"/>
                                        </p:tgtEl>
                                        <p:attrNameLst>
                                          <p:attrName>ppt_y</p:attrName>
                                        </p:attrNameLst>
                                      </p:cBhvr>
                                      <p:tavLst>
                                        <p:tav tm="0">
                                          <p:val>
                                            <p:strVal val="#ppt_y+.1"/>
                                          </p:val>
                                        </p:tav>
                                        <p:tav tm="100000">
                                          <p:val>
                                            <p:strVal val="#ppt_y"/>
                                          </p:val>
                                        </p:tav>
                                      </p:tavLst>
                                    </p:anim>
                                  </p:childTnLst>
                                </p:cTn>
                              </p:par>
                            </p:childTnLst>
                          </p:cTn>
                        </p:par>
                        <p:par>
                          <p:cTn id="66" fill="hold">
                            <p:stCondLst>
                              <p:cond delay="9000"/>
                            </p:stCondLst>
                            <p:childTnLst>
                              <p:par>
                                <p:cTn id="67" presetID="42" presetClass="entr" presetSubtype="0" fill="hold" grpId="0" nodeType="afterEffect">
                                  <p:stCondLst>
                                    <p:cond delay="0"/>
                                  </p:stCondLst>
                                  <p:childTnLst>
                                    <p:set>
                                      <p:cBhvr>
                                        <p:cTn id="68" dur="1" fill="hold">
                                          <p:stCondLst>
                                            <p:cond delay="0"/>
                                          </p:stCondLst>
                                        </p:cTn>
                                        <p:tgtEl>
                                          <p:spTgt spid="879"/>
                                        </p:tgtEl>
                                        <p:attrNameLst>
                                          <p:attrName>style.visibility</p:attrName>
                                        </p:attrNameLst>
                                      </p:cBhvr>
                                      <p:to>
                                        <p:strVal val="visible"/>
                                      </p:to>
                                    </p:set>
                                    <p:animEffect transition="in" filter="fade">
                                      <p:cBhvr>
                                        <p:cTn id="69" dur="1000"/>
                                        <p:tgtEl>
                                          <p:spTgt spid="879"/>
                                        </p:tgtEl>
                                      </p:cBhvr>
                                    </p:animEffect>
                                    <p:anim calcmode="lin" valueType="num">
                                      <p:cBhvr>
                                        <p:cTn id="70" dur="1000" fill="hold"/>
                                        <p:tgtEl>
                                          <p:spTgt spid="879"/>
                                        </p:tgtEl>
                                        <p:attrNameLst>
                                          <p:attrName>ppt_x</p:attrName>
                                        </p:attrNameLst>
                                      </p:cBhvr>
                                      <p:tavLst>
                                        <p:tav tm="0">
                                          <p:val>
                                            <p:strVal val="#ppt_x"/>
                                          </p:val>
                                        </p:tav>
                                        <p:tav tm="100000">
                                          <p:val>
                                            <p:strVal val="#ppt_x"/>
                                          </p:val>
                                        </p:tav>
                                      </p:tavLst>
                                    </p:anim>
                                    <p:anim calcmode="lin" valueType="num">
                                      <p:cBhvr>
                                        <p:cTn id="71" dur="1000" fill="hold"/>
                                        <p:tgtEl>
                                          <p:spTgt spid="879"/>
                                        </p:tgtEl>
                                        <p:attrNameLst>
                                          <p:attrName>ppt_y</p:attrName>
                                        </p:attrNameLst>
                                      </p:cBhvr>
                                      <p:tavLst>
                                        <p:tav tm="0">
                                          <p:val>
                                            <p:strVal val="#ppt_y+.1"/>
                                          </p:val>
                                        </p:tav>
                                        <p:tav tm="100000">
                                          <p:val>
                                            <p:strVal val="#ppt_y"/>
                                          </p:val>
                                        </p:tav>
                                      </p:tavLst>
                                    </p:anim>
                                  </p:childTnLst>
                                </p:cTn>
                              </p:par>
                            </p:childTnLst>
                          </p:cTn>
                        </p:par>
                        <p:par>
                          <p:cTn id="72" fill="hold">
                            <p:stCondLst>
                              <p:cond delay="10000"/>
                            </p:stCondLst>
                            <p:childTnLst>
                              <p:par>
                                <p:cTn id="73" presetID="42" presetClass="entr" presetSubtype="0" fill="hold" grpId="0" nodeType="afterEffect">
                                  <p:stCondLst>
                                    <p:cond delay="0"/>
                                  </p:stCondLst>
                                  <p:childTnLst>
                                    <p:set>
                                      <p:cBhvr>
                                        <p:cTn id="74" dur="1" fill="hold">
                                          <p:stCondLst>
                                            <p:cond delay="0"/>
                                          </p:stCondLst>
                                        </p:cTn>
                                        <p:tgtEl>
                                          <p:spTgt spid="895"/>
                                        </p:tgtEl>
                                        <p:attrNameLst>
                                          <p:attrName>style.visibility</p:attrName>
                                        </p:attrNameLst>
                                      </p:cBhvr>
                                      <p:to>
                                        <p:strVal val="visible"/>
                                      </p:to>
                                    </p:set>
                                    <p:animEffect transition="in" filter="fade">
                                      <p:cBhvr>
                                        <p:cTn id="75" dur="1000"/>
                                        <p:tgtEl>
                                          <p:spTgt spid="895"/>
                                        </p:tgtEl>
                                      </p:cBhvr>
                                    </p:animEffect>
                                    <p:anim calcmode="lin" valueType="num">
                                      <p:cBhvr>
                                        <p:cTn id="76" dur="1000" fill="hold"/>
                                        <p:tgtEl>
                                          <p:spTgt spid="895"/>
                                        </p:tgtEl>
                                        <p:attrNameLst>
                                          <p:attrName>ppt_x</p:attrName>
                                        </p:attrNameLst>
                                      </p:cBhvr>
                                      <p:tavLst>
                                        <p:tav tm="0">
                                          <p:val>
                                            <p:strVal val="#ppt_x"/>
                                          </p:val>
                                        </p:tav>
                                        <p:tav tm="100000">
                                          <p:val>
                                            <p:strVal val="#ppt_x"/>
                                          </p:val>
                                        </p:tav>
                                      </p:tavLst>
                                    </p:anim>
                                    <p:anim calcmode="lin" valueType="num">
                                      <p:cBhvr>
                                        <p:cTn id="77" dur="1000" fill="hold"/>
                                        <p:tgtEl>
                                          <p:spTgt spid="895"/>
                                        </p:tgtEl>
                                        <p:attrNameLst>
                                          <p:attrName>ppt_y</p:attrName>
                                        </p:attrNameLst>
                                      </p:cBhvr>
                                      <p:tavLst>
                                        <p:tav tm="0">
                                          <p:val>
                                            <p:strVal val="#ppt_y+.1"/>
                                          </p:val>
                                        </p:tav>
                                        <p:tav tm="100000">
                                          <p:val>
                                            <p:strVal val="#ppt_y"/>
                                          </p:val>
                                        </p:tav>
                                      </p:tavLst>
                                    </p:anim>
                                  </p:childTnLst>
                                </p:cTn>
                              </p:par>
                            </p:childTnLst>
                          </p:cTn>
                        </p:par>
                        <p:par>
                          <p:cTn id="78" fill="hold">
                            <p:stCondLst>
                              <p:cond delay="11000"/>
                            </p:stCondLst>
                            <p:childTnLst>
                              <p:par>
                                <p:cTn id="79" presetID="42" presetClass="entr" presetSubtype="0" fill="hold" grpId="0" nodeType="afterEffect">
                                  <p:stCondLst>
                                    <p:cond delay="0"/>
                                  </p:stCondLst>
                                  <p:childTnLst>
                                    <p:set>
                                      <p:cBhvr>
                                        <p:cTn id="80" dur="1" fill="hold">
                                          <p:stCondLst>
                                            <p:cond delay="0"/>
                                          </p:stCondLst>
                                        </p:cTn>
                                        <p:tgtEl>
                                          <p:spTgt spid="880"/>
                                        </p:tgtEl>
                                        <p:attrNameLst>
                                          <p:attrName>style.visibility</p:attrName>
                                        </p:attrNameLst>
                                      </p:cBhvr>
                                      <p:to>
                                        <p:strVal val="visible"/>
                                      </p:to>
                                    </p:set>
                                    <p:animEffect transition="in" filter="fade">
                                      <p:cBhvr>
                                        <p:cTn id="81" dur="1000"/>
                                        <p:tgtEl>
                                          <p:spTgt spid="880"/>
                                        </p:tgtEl>
                                      </p:cBhvr>
                                    </p:animEffect>
                                    <p:anim calcmode="lin" valueType="num">
                                      <p:cBhvr>
                                        <p:cTn id="82" dur="1000" fill="hold"/>
                                        <p:tgtEl>
                                          <p:spTgt spid="880"/>
                                        </p:tgtEl>
                                        <p:attrNameLst>
                                          <p:attrName>ppt_x</p:attrName>
                                        </p:attrNameLst>
                                      </p:cBhvr>
                                      <p:tavLst>
                                        <p:tav tm="0">
                                          <p:val>
                                            <p:strVal val="#ppt_x"/>
                                          </p:val>
                                        </p:tav>
                                        <p:tav tm="100000">
                                          <p:val>
                                            <p:strVal val="#ppt_x"/>
                                          </p:val>
                                        </p:tav>
                                      </p:tavLst>
                                    </p:anim>
                                    <p:anim calcmode="lin" valueType="num">
                                      <p:cBhvr>
                                        <p:cTn id="83" dur="1000" fill="hold"/>
                                        <p:tgtEl>
                                          <p:spTgt spid="880"/>
                                        </p:tgtEl>
                                        <p:attrNameLst>
                                          <p:attrName>ppt_y</p:attrName>
                                        </p:attrNameLst>
                                      </p:cBhvr>
                                      <p:tavLst>
                                        <p:tav tm="0">
                                          <p:val>
                                            <p:strVal val="#ppt_y+.1"/>
                                          </p:val>
                                        </p:tav>
                                        <p:tav tm="100000">
                                          <p:val>
                                            <p:strVal val="#ppt_y"/>
                                          </p:val>
                                        </p:tav>
                                      </p:tavLst>
                                    </p:anim>
                                  </p:childTnLst>
                                </p:cTn>
                              </p:par>
                            </p:childTnLst>
                          </p:cTn>
                        </p:par>
                        <p:par>
                          <p:cTn id="84" fill="hold">
                            <p:stCondLst>
                              <p:cond delay="12000"/>
                            </p:stCondLst>
                            <p:childTnLst>
                              <p:par>
                                <p:cTn id="85" presetID="42" presetClass="entr" presetSubtype="0" fill="hold" grpId="0" nodeType="afterEffect">
                                  <p:stCondLst>
                                    <p:cond delay="0"/>
                                  </p:stCondLst>
                                  <p:childTnLst>
                                    <p:set>
                                      <p:cBhvr>
                                        <p:cTn id="86" dur="1" fill="hold">
                                          <p:stCondLst>
                                            <p:cond delay="0"/>
                                          </p:stCondLst>
                                        </p:cTn>
                                        <p:tgtEl>
                                          <p:spTgt spid="893"/>
                                        </p:tgtEl>
                                        <p:attrNameLst>
                                          <p:attrName>style.visibility</p:attrName>
                                        </p:attrNameLst>
                                      </p:cBhvr>
                                      <p:to>
                                        <p:strVal val="visible"/>
                                      </p:to>
                                    </p:set>
                                    <p:animEffect transition="in" filter="fade">
                                      <p:cBhvr>
                                        <p:cTn id="87" dur="1000"/>
                                        <p:tgtEl>
                                          <p:spTgt spid="893"/>
                                        </p:tgtEl>
                                      </p:cBhvr>
                                    </p:animEffect>
                                    <p:anim calcmode="lin" valueType="num">
                                      <p:cBhvr>
                                        <p:cTn id="88" dur="1000" fill="hold"/>
                                        <p:tgtEl>
                                          <p:spTgt spid="893"/>
                                        </p:tgtEl>
                                        <p:attrNameLst>
                                          <p:attrName>ppt_x</p:attrName>
                                        </p:attrNameLst>
                                      </p:cBhvr>
                                      <p:tavLst>
                                        <p:tav tm="0">
                                          <p:val>
                                            <p:strVal val="#ppt_x"/>
                                          </p:val>
                                        </p:tav>
                                        <p:tav tm="100000">
                                          <p:val>
                                            <p:strVal val="#ppt_x"/>
                                          </p:val>
                                        </p:tav>
                                      </p:tavLst>
                                    </p:anim>
                                    <p:anim calcmode="lin" valueType="num">
                                      <p:cBhvr>
                                        <p:cTn id="89" dur="1000" fill="hold"/>
                                        <p:tgtEl>
                                          <p:spTgt spid="893"/>
                                        </p:tgtEl>
                                        <p:attrNameLst>
                                          <p:attrName>ppt_y</p:attrName>
                                        </p:attrNameLst>
                                      </p:cBhvr>
                                      <p:tavLst>
                                        <p:tav tm="0">
                                          <p:val>
                                            <p:strVal val="#ppt_y+.1"/>
                                          </p:val>
                                        </p:tav>
                                        <p:tav tm="100000">
                                          <p:val>
                                            <p:strVal val="#ppt_y"/>
                                          </p:val>
                                        </p:tav>
                                      </p:tavLst>
                                    </p:anim>
                                  </p:childTnLst>
                                </p:cTn>
                              </p:par>
                            </p:childTnLst>
                          </p:cTn>
                        </p:par>
                        <p:par>
                          <p:cTn id="90" fill="hold">
                            <p:stCondLst>
                              <p:cond delay="13000"/>
                            </p:stCondLst>
                            <p:childTnLst>
                              <p:par>
                                <p:cTn id="91" presetID="42" presetClass="entr" presetSubtype="0" fill="hold" grpId="0" nodeType="afterEffect">
                                  <p:stCondLst>
                                    <p:cond delay="0"/>
                                  </p:stCondLst>
                                  <p:childTnLst>
                                    <p:set>
                                      <p:cBhvr>
                                        <p:cTn id="92" dur="1" fill="hold">
                                          <p:stCondLst>
                                            <p:cond delay="0"/>
                                          </p:stCondLst>
                                        </p:cTn>
                                        <p:tgtEl>
                                          <p:spTgt spid="894"/>
                                        </p:tgtEl>
                                        <p:attrNameLst>
                                          <p:attrName>style.visibility</p:attrName>
                                        </p:attrNameLst>
                                      </p:cBhvr>
                                      <p:to>
                                        <p:strVal val="visible"/>
                                      </p:to>
                                    </p:set>
                                    <p:animEffect transition="in" filter="fade">
                                      <p:cBhvr>
                                        <p:cTn id="93" dur="1000"/>
                                        <p:tgtEl>
                                          <p:spTgt spid="894"/>
                                        </p:tgtEl>
                                      </p:cBhvr>
                                    </p:animEffect>
                                    <p:anim calcmode="lin" valueType="num">
                                      <p:cBhvr>
                                        <p:cTn id="94" dur="1000" fill="hold"/>
                                        <p:tgtEl>
                                          <p:spTgt spid="894"/>
                                        </p:tgtEl>
                                        <p:attrNameLst>
                                          <p:attrName>ppt_x</p:attrName>
                                        </p:attrNameLst>
                                      </p:cBhvr>
                                      <p:tavLst>
                                        <p:tav tm="0">
                                          <p:val>
                                            <p:strVal val="#ppt_x"/>
                                          </p:val>
                                        </p:tav>
                                        <p:tav tm="100000">
                                          <p:val>
                                            <p:strVal val="#ppt_x"/>
                                          </p:val>
                                        </p:tav>
                                      </p:tavLst>
                                    </p:anim>
                                    <p:anim calcmode="lin" valueType="num">
                                      <p:cBhvr>
                                        <p:cTn id="95" dur="1000" fill="hold"/>
                                        <p:tgtEl>
                                          <p:spTgt spid="894"/>
                                        </p:tgtEl>
                                        <p:attrNameLst>
                                          <p:attrName>ppt_y</p:attrName>
                                        </p:attrNameLst>
                                      </p:cBhvr>
                                      <p:tavLst>
                                        <p:tav tm="0">
                                          <p:val>
                                            <p:strVal val="#ppt_y+.1"/>
                                          </p:val>
                                        </p:tav>
                                        <p:tav tm="100000">
                                          <p:val>
                                            <p:strVal val="#ppt_y"/>
                                          </p:val>
                                        </p:tav>
                                      </p:tavLst>
                                    </p:anim>
                                  </p:childTnLst>
                                </p:cTn>
                              </p:par>
                            </p:childTnLst>
                          </p:cTn>
                        </p:par>
                        <p:par>
                          <p:cTn id="96" fill="hold">
                            <p:stCondLst>
                              <p:cond delay="14000"/>
                            </p:stCondLst>
                            <p:childTnLst>
                              <p:par>
                                <p:cTn id="97" presetID="42" presetClass="entr" presetSubtype="0" fill="hold" grpId="0" nodeType="afterEffect">
                                  <p:stCondLst>
                                    <p:cond delay="0"/>
                                  </p:stCondLst>
                                  <p:childTnLst>
                                    <p:set>
                                      <p:cBhvr>
                                        <p:cTn id="98" dur="1" fill="hold">
                                          <p:stCondLst>
                                            <p:cond delay="0"/>
                                          </p:stCondLst>
                                        </p:cTn>
                                        <p:tgtEl>
                                          <p:spTgt spid="898"/>
                                        </p:tgtEl>
                                        <p:attrNameLst>
                                          <p:attrName>style.visibility</p:attrName>
                                        </p:attrNameLst>
                                      </p:cBhvr>
                                      <p:to>
                                        <p:strVal val="visible"/>
                                      </p:to>
                                    </p:set>
                                    <p:animEffect transition="in" filter="fade">
                                      <p:cBhvr>
                                        <p:cTn id="99" dur="1000"/>
                                        <p:tgtEl>
                                          <p:spTgt spid="898"/>
                                        </p:tgtEl>
                                      </p:cBhvr>
                                    </p:animEffect>
                                    <p:anim calcmode="lin" valueType="num">
                                      <p:cBhvr>
                                        <p:cTn id="100" dur="1000" fill="hold"/>
                                        <p:tgtEl>
                                          <p:spTgt spid="898"/>
                                        </p:tgtEl>
                                        <p:attrNameLst>
                                          <p:attrName>ppt_x</p:attrName>
                                        </p:attrNameLst>
                                      </p:cBhvr>
                                      <p:tavLst>
                                        <p:tav tm="0">
                                          <p:val>
                                            <p:strVal val="#ppt_x"/>
                                          </p:val>
                                        </p:tav>
                                        <p:tav tm="100000">
                                          <p:val>
                                            <p:strVal val="#ppt_x"/>
                                          </p:val>
                                        </p:tav>
                                      </p:tavLst>
                                    </p:anim>
                                    <p:anim calcmode="lin" valueType="num">
                                      <p:cBhvr>
                                        <p:cTn id="101" dur="1000" fill="hold"/>
                                        <p:tgtEl>
                                          <p:spTgt spid="898"/>
                                        </p:tgtEl>
                                        <p:attrNameLst>
                                          <p:attrName>ppt_y</p:attrName>
                                        </p:attrNameLst>
                                      </p:cBhvr>
                                      <p:tavLst>
                                        <p:tav tm="0">
                                          <p:val>
                                            <p:strVal val="#ppt_y+.1"/>
                                          </p:val>
                                        </p:tav>
                                        <p:tav tm="100000">
                                          <p:val>
                                            <p:strVal val="#ppt_y"/>
                                          </p:val>
                                        </p:tav>
                                      </p:tavLst>
                                    </p:anim>
                                  </p:childTnLst>
                                </p:cTn>
                              </p:par>
                            </p:childTnLst>
                          </p:cTn>
                        </p:par>
                        <p:par>
                          <p:cTn id="102" fill="hold">
                            <p:stCondLst>
                              <p:cond delay="15000"/>
                            </p:stCondLst>
                            <p:childTnLst>
                              <p:par>
                                <p:cTn id="103" presetID="42" presetClass="entr" presetSubtype="0" fill="hold" grpId="0" nodeType="afterEffect">
                                  <p:stCondLst>
                                    <p:cond delay="0"/>
                                  </p:stCondLst>
                                  <p:childTnLst>
                                    <p:set>
                                      <p:cBhvr>
                                        <p:cTn id="104" dur="1" fill="hold">
                                          <p:stCondLst>
                                            <p:cond delay="0"/>
                                          </p:stCondLst>
                                        </p:cTn>
                                        <p:tgtEl>
                                          <p:spTgt spid="890"/>
                                        </p:tgtEl>
                                        <p:attrNameLst>
                                          <p:attrName>style.visibility</p:attrName>
                                        </p:attrNameLst>
                                      </p:cBhvr>
                                      <p:to>
                                        <p:strVal val="visible"/>
                                      </p:to>
                                    </p:set>
                                    <p:animEffect transition="in" filter="fade">
                                      <p:cBhvr>
                                        <p:cTn id="105" dur="1000"/>
                                        <p:tgtEl>
                                          <p:spTgt spid="890"/>
                                        </p:tgtEl>
                                      </p:cBhvr>
                                    </p:animEffect>
                                    <p:anim calcmode="lin" valueType="num">
                                      <p:cBhvr>
                                        <p:cTn id="106" dur="1000" fill="hold"/>
                                        <p:tgtEl>
                                          <p:spTgt spid="890"/>
                                        </p:tgtEl>
                                        <p:attrNameLst>
                                          <p:attrName>ppt_x</p:attrName>
                                        </p:attrNameLst>
                                      </p:cBhvr>
                                      <p:tavLst>
                                        <p:tav tm="0">
                                          <p:val>
                                            <p:strVal val="#ppt_x"/>
                                          </p:val>
                                        </p:tav>
                                        <p:tav tm="100000">
                                          <p:val>
                                            <p:strVal val="#ppt_x"/>
                                          </p:val>
                                        </p:tav>
                                      </p:tavLst>
                                    </p:anim>
                                    <p:anim calcmode="lin" valueType="num">
                                      <p:cBhvr>
                                        <p:cTn id="107" dur="1000" fill="hold"/>
                                        <p:tgtEl>
                                          <p:spTgt spid="890"/>
                                        </p:tgtEl>
                                        <p:attrNameLst>
                                          <p:attrName>ppt_y</p:attrName>
                                        </p:attrNameLst>
                                      </p:cBhvr>
                                      <p:tavLst>
                                        <p:tav tm="0">
                                          <p:val>
                                            <p:strVal val="#ppt_y+.1"/>
                                          </p:val>
                                        </p:tav>
                                        <p:tav tm="100000">
                                          <p:val>
                                            <p:strVal val="#ppt_y"/>
                                          </p:val>
                                        </p:tav>
                                      </p:tavLst>
                                    </p:anim>
                                  </p:childTnLst>
                                </p:cTn>
                              </p:par>
                            </p:childTnLst>
                          </p:cTn>
                        </p:par>
                        <p:par>
                          <p:cTn id="108" fill="hold">
                            <p:stCondLst>
                              <p:cond delay="16000"/>
                            </p:stCondLst>
                            <p:childTnLst>
                              <p:par>
                                <p:cTn id="109" presetID="42" presetClass="entr" presetSubtype="0" fill="hold" grpId="0" nodeType="afterEffect">
                                  <p:stCondLst>
                                    <p:cond delay="0"/>
                                  </p:stCondLst>
                                  <p:childTnLst>
                                    <p:set>
                                      <p:cBhvr>
                                        <p:cTn id="110" dur="1" fill="hold">
                                          <p:stCondLst>
                                            <p:cond delay="0"/>
                                          </p:stCondLst>
                                        </p:cTn>
                                        <p:tgtEl>
                                          <p:spTgt spid="884"/>
                                        </p:tgtEl>
                                        <p:attrNameLst>
                                          <p:attrName>style.visibility</p:attrName>
                                        </p:attrNameLst>
                                      </p:cBhvr>
                                      <p:to>
                                        <p:strVal val="visible"/>
                                      </p:to>
                                    </p:set>
                                    <p:animEffect transition="in" filter="fade">
                                      <p:cBhvr>
                                        <p:cTn id="111" dur="1000"/>
                                        <p:tgtEl>
                                          <p:spTgt spid="884"/>
                                        </p:tgtEl>
                                      </p:cBhvr>
                                    </p:animEffect>
                                    <p:anim calcmode="lin" valueType="num">
                                      <p:cBhvr>
                                        <p:cTn id="112" dur="1000" fill="hold"/>
                                        <p:tgtEl>
                                          <p:spTgt spid="884"/>
                                        </p:tgtEl>
                                        <p:attrNameLst>
                                          <p:attrName>ppt_x</p:attrName>
                                        </p:attrNameLst>
                                      </p:cBhvr>
                                      <p:tavLst>
                                        <p:tav tm="0">
                                          <p:val>
                                            <p:strVal val="#ppt_x"/>
                                          </p:val>
                                        </p:tav>
                                        <p:tav tm="100000">
                                          <p:val>
                                            <p:strVal val="#ppt_x"/>
                                          </p:val>
                                        </p:tav>
                                      </p:tavLst>
                                    </p:anim>
                                    <p:anim calcmode="lin" valueType="num">
                                      <p:cBhvr>
                                        <p:cTn id="113" dur="1000" fill="hold"/>
                                        <p:tgtEl>
                                          <p:spTgt spid="884"/>
                                        </p:tgtEl>
                                        <p:attrNameLst>
                                          <p:attrName>ppt_y</p:attrName>
                                        </p:attrNameLst>
                                      </p:cBhvr>
                                      <p:tavLst>
                                        <p:tav tm="0">
                                          <p:val>
                                            <p:strVal val="#ppt_y+.1"/>
                                          </p:val>
                                        </p:tav>
                                        <p:tav tm="100000">
                                          <p:val>
                                            <p:strVal val="#ppt_y"/>
                                          </p:val>
                                        </p:tav>
                                      </p:tavLst>
                                    </p:anim>
                                  </p:childTnLst>
                                </p:cTn>
                              </p:par>
                            </p:childTnLst>
                          </p:cTn>
                        </p:par>
                        <p:par>
                          <p:cTn id="114" fill="hold">
                            <p:stCondLst>
                              <p:cond delay="17000"/>
                            </p:stCondLst>
                            <p:childTnLst>
                              <p:par>
                                <p:cTn id="115" presetID="42" presetClass="entr" presetSubtype="0" fill="hold" grpId="0" nodeType="afterEffect">
                                  <p:stCondLst>
                                    <p:cond delay="0"/>
                                  </p:stCondLst>
                                  <p:childTnLst>
                                    <p:set>
                                      <p:cBhvr>
                                        <p:cTn id="116" dur="1" fill="hold">
                                          <p:stCondLst>
                                            <p:cond delay="0"/>
                                          </p:stCondLst>
                                        </p:cTn>
                                        <p:tgtEl>
                                          <p:spTgt spid="889"/>
                                        </p:tgtEl>
                                        <p:attrNameLst>
                                          <p:attrName>style.visibility</p:attrName>
                                        </p:attrNameLst>
                                      </p:cBhvr>
                                      <p:to>
                                        <p:strVal val="visible"/>
                                      </p:to>
                                    </p:set>
                                    <p:animEffect transition="in" filter="fade">
                                      <p:cBhvr>
                                        <p:cTn id="117" dur="1000"/>
                                        <p:tgtEl>
                                          <p:spTgt spid="889"/>
                                        </p:tgtEl>
                                      </p:cBhvr>
                                    </p:animEffect>
                                    <p:anim calcmode="lin" valueType="num">
                                      <p:cBhvr>
                                        <p:cTn id="118" dur="1000" fill="hold"/>
                                        <p:tgtEl>
                                          <p:spTgt spid="889"/>
                                        </p:tgtEl>
                                        <p:attrNameLst>
                                          <p:attrName>ppt_x</p:attrName>
                                        </p:attrNameLst>
                                      </p:cBhvr>
                                      <p:tavLst>
                                        <p:tav tm="0">
                                          <p:val>
                                            <p:strVal val="#ppt_x"/>
                                          </p:val>
                                        </p:tav>
                                        <p:tav tm="100000">
                                          <p:val>
                                            <p:strVal val="#ppt_x"/>
                                          </p:val>
                                        </p:tav>
                                      </p:tavLst>
                                    </p:anim>
                                    <p:anim calcmode="lin" valueType="num">
                                      <p:cBhvr>
                                        <p:cTn id="119" dur="1000" fill="hold"/>
                                        <p:tgtEl>
                                          <p:spTgt spid="889"/>
                                        </p:tgtEl>
                                        <p:attrNameLst>
                                          <p:attrName>ppt_y</p:attrName>
                                        </p:attrNameLst>
                                      </p:cBhvr>
                                      <p:tavLst>
                                        <p:tav tm="0">
                                          <p:val>
                                            <p:strVal val="#ppt_y+.1"/>
                                          </p:val>
                                        </p:tav>
                                        <p:tav tm="100000">
                                          <p:val>
                                            <p:strVal val="#ppt_y"/>
                                          </p:val>
                                        </p:tav>
                                      </p:tavLst>
                                    </p:anim>
                                  </p:childTnLst>
                                </p:cTn>
                              </p:par>
                            </p:childTnLst>
                          </p:cTn>
                        </p:par>
                        <p:par>
                          <p:cTn id="120" fill="hold">
                            <p:stCondLst>
                              <p:cond delay="18000"/>
                            </p:stCondLst>
                            <p:childTnLst>
                              <p:par>
                                <p:cTn id="121" presetID="42" presetClass="entr" presetSubtype="0" fill="hold" grpId="0" nodeType="afterEffect">
                                  <p:stCondLst>
                                    <p:cond delay="0"/>
                                  </p:stCondLst>
                                  <p:childTnLst>
                                    <p:set>
                                      <p:cBhvr>
                                        <p:cTn id="122" dur="1" fill="hold">
                                          <p:stCondLst>
                                            <p:cond delay="0"/>
                                          </p:stCondLst>
                                        </p:cTn>
                                        <p:tgtEl>
                                          <p:spTgt spid="888"/>
                                        </p:tgtEl>
                                        <p:attrNameLst>
                                          <p:attrName>style.visibility</p:attrName>
                                        </p:attrNameLst>
                                      </p:cBhvr>
                                      <p:to>
                                        <p:strVal val="visible"/>
                                      </p:to>
                                    </p:set>
                                    <p:animEffect transition="in" filter="fade">
                                      <p:cBhvr>
                                        <p:cTn id="123" dur="1000"/>
                                        <p:tgtEl>
                                          <p:spTgt spid="888"/>
                                        </p:tgtEl>
                                      </p:cBhvr>
                                    </p:animEffect>
                                    <p:anim calcmode="lin" valueType="num">
                                      <p:cBhvr>
                                        <p:cTn id="124" dur="1000" fill="hold"/>
                                        <p:tgtEl>
                                          <p:spTgt spid="888"/>
                                        </p:tgtEl>
                                        <p:attrNameLst>
                                          <p:attrName>ppt_x</p:attrName>
                                        </p:attrNameLst>
                                      </p:cBhvr>
                                      <p:tavLst>
                                        <p:tav tm="0">
                                          <p:val>
                                            <p:strVal val="#ppt_x"/>
                                          </p:val>
                                        </p:tav>
                                        <p:tav tm="100000">
                                          <p:val>
                                            <p:strVal val="#ppt_x"/>
                                          </p:val>
                                        </p:tav>
                                      </p:tavLst>
                                    </p:anim>
                                    <p:anim calcmode="lin" valueType="num">
                                      <p:cBhvr>
                                        <p:cTn id="125" dur="1000" fill="hold"/>
                                        <p:tgtEl>
                                          <p:spTgt spid="888"/>
                                        </p:tgtEl>
                                        <p:attrNameLst>
                                          <p:attrName>ppt_y</p:attrName>
                                        </p:attrNameLst>
                                      </p:cBhvr>
                                      <p:tavLst>
                                        <p:tav tm="0">
                                          <p:val>
                                            <p:strVal val="#ppt_y+.1"/>
                                          </p:val>
                                        </p:tav>
                                        <p:tav tm="100000">
                                          <p:val>
                                            <p:strVal val="#ppt_y"/>
                                          </p:val>
                                        </p:tav>
                                      </p:tavLst>
                                    </p:anim>
                                  </p:childTnLst>
                                </p:cTn>
                              </p:par>
                            </p:childTnLst>
                          </p:cTn>
                        </p:par>
                        <p:par>
                          <p:cTn id="126" fill="hold">
                            <p:stCondLst>
                              <p:cond delay="19000"/>
                            </p:stCondLst>
                            <p:childTnLst>
                              <p:par>
                                <p:cTn id="127" presetID="42" presetClass="entr" presetSubtype="0" fill="hold" grpId="0" nodeType="afterEffect">
                                  <p:stCondLst>
                                    <p:cond delay="0"/>
                                  </p:stCondLst>
                                  <p:childTnLst>
                                    <p:set>
                                      <p:cBhvr>
                                        <p:cTn id="128" dur="1" fill="hold">
                                          <p:stCondLst>
                                            <p:cond delay="0"/>
                                          </p:stCondLst>
                                        </p:cTn>
                                        <p:tgtEl>
                                          <p:spTgt spid="886"/>
                                        </p:tgtEl>
                                        <p:attrNameLst>
                                          <p:attrName>style.visibility</p:attrName>
                                        </p:attrNameLst>
                                      </p:cBhvr>
                                      <p:to>
                                        <p:strVal val="visible"/>
                                      </p:to>
                                    </p:set>
                                    <p:animEffect transition="in" filter="fade">
                                      <p:cBhvr>
                                        <p:cTn id="129" dur="1000"/>
                                        <p:tgtEl>
                                          <p:spTgt spid="886"/>
                                        </p:tgtEl>
                                      </p:cBhvr>
                                    </p:animEffect>
                                    <p:anim calcmode="lin" valueType="num">
                                      <p:cBhvr>
                                        <p:cTn id="130" dur="1000" fill="hold"/>
                                        <p:tgtEl>
                                          <p:spTgt spid="886"/>
                                        </p:tgtEl>
                                        <p:attrNameLst>
                                          <p:attrName>ppt_x</p:attrName>
                                        </p:attrNameLst>
                                      </p:cBhvr>
                                      <p:tavLst>
                                        <p:tav tm="0">
                                          <p:val>
                                            <p:strVal val="#ppt_x"/>
                                          </p:val>
                                        </p:tav>
                                        <p:tav tm="100000">
                                          <p:val>
                                            <p:strVal val="#ppt_x"/>
                                          </p:val>
                                        </p:tav>
                                      </p:tavLst>
                                    </p:anim>
                                    <p:anim calcmode="lin" valueType="num">
                                      <p:cBhvr>
                                        <p:cTn id="131" dur="1000" fill="hold"/>
                                        <p:tgtEl>
                                          <p:spTgt spid="886"/>
                                        </p:tgtEl>
                                        <p:attrNameLst>
                                          <p:attrName>ppt_y</p:attrName>
                                        </p:attrNameLst>
                                      </p:cBhvr>
                                      <p:tavLst>
                                        <p:tav tm="0">
                                          <p:val>
                                            <p:strVal val="#ppt_y+.1"/>
                                          </p:val>
                                        </p:tav>
                                        <p:tav tm="100000">
                                          <p:val>
                                            <p:strVal val="#ppt_y"/>
                                          </p:val>
                                        </p:tav>
                                      </p:tavLst>
                                    </p:anim>
                                  </p:childTnLst>
                                </p:cTn>
                              </p:par>
                            </p:childTnLst>
                          </p:cTn>
                        </p:par>
                        <p:par>
                          <p:cTn id="132" fill="hold">
                            <p:stCondLst>
                              <p:cond delay="20000"/>
                            </p:stCondLst>
                            <p:childTnLst>
                              <p:par>
                                <p:cTn id="133" presetID="42" presetClass="entr" presetSubtype="0" fill="hold" grpId="0" nodeType="afterEffect">
                                  <p:stCondLst>
                                    <p:cond delay="0"/>
                                  </p:stCondLst>
                                  <p:childTnLst>
                                    <p:set>
                                      <p:cBhvr>
                                        <p:cTn id="134" dur="1" fill="hold">
                                          <p:stCondLst>
                                            <p:cond delay="0"/>
                                          </p:stCondLst>
                                        </p:cTn>
                                        <p:tgtEl>
                                          <p:spTgt spid="887"/>
                                        </p:tgtEl>
                                        <p:attrNameLst>
                                          <p:attrName>style.visibility</p:attrName>
                                        </p:attrNameLst>
                                      </p:cBhvr>
                                      <p:to>
                                        <p:strVal val="visible"/>
                                      </p:to>
                                    </p:set>
                                    <p:animEffect transition="in" filter="fade">
                                      <p:cBhvr>
                                        <p:cTn id="135" dur="1000"/>
                                        <p:tgtEl>
                                          <p:spTgt spid="887"/>
                                        </p:tgtEl>
                                      </p:cBhvr>
                                    </p:animEffect>
                                    <p:anim calcmode="lin" valueType="num">
                                      <p:cBhvr>
                                        <p:cTn id="136" dur="1000" fill="hold"/>
                                        <p:tgtEl>
                                          <p:spTgt spid="887"/>
                                        </p:tgtEl>
                                        <p:attrNameLst>
                                          <p:attrName>ppt_x</p:attrName>
                                        </p:attrNameLst>
                                      </p:cBhvr>
                                      <p:tavLst>
                                        <p:tav tm="0">
                                          <p:val>
                                            <p:strVal val="#ppt_x"/>
                                          </p:val>
                                        </p:tav>
                                        <p:tav tm="100000">
                                          <p:val>
                                            <p:strVal val="#ppt_x"/>
                                          </p:val>
                                        </p:tav>
                                      </p:tavLst>
                                    </p:anim>
                                    <p:anim calcmode="lin" valueType="num">
                                      <p:cBhvr>
                                        <p:cTn id="137" dur="1000" fill="hold"/>
                                        <p:tgtEl>
                                          <p:spTgt spid="887"/>
                                        </p:tgtEl>
                                        <p:attrNameLst>
                                          <p:attrName>ppt_y</p:attrName>
                                        </p:attrNameLst>
                                      </p:cBhvr>
                                      <p:tavLst>
                                        <p:tav tm="0">
                                          <p:val>
                                            <p:strVal val="#ppt_y+.1"/>
                                          </p:val>
                                        </p:tav>
                                        <p:tav tm="100000">
                                          <p:val>
                                            <p:strVal val="#ppt_y"/>
                                          </p:val>
                                        </p:tav>
                                      </p:tavLst>
                                    </p:anim>
                                  </p:childTnLst>
                                </p:cTn>
                              </p:par>
                            </p:childTnLst>
                          </p:cTn>
                        </p:par>
                        <p:par>
                          <p:cTn id="138" fill="hold">
                            <p:stCondLst>
                              <p:cond delay="21000"/>
                            </p:stCondLst>
                            <p:childTnLst>
                              <p:par>
                                <p:cTn id="139" presetID="42" presetClass="entr" presetSubtype="0" fill="hold" grpId="0" nodeType="afterEffect">
                                  <p:stCondLst>
                                    <p:cond delay="0"/>
                                  </p:stCondLst>
                                  <p:childTnLst>
                                    <p:set>
                                      <p:cBhvr>
                                        <p:cTn id="140" dur="1" fill="hold">
                                          <p:stCondLst>
                                            <p:cond delay="0"/>
                                          </p:stCondLst>
                                        </p:cTn>
                                        <p:tgtEl>
                                          <p:spTgt spid="899"/>
                                        </p:tgtEl>
                                        <p:attrNameLst>
                                          <p:attrName>style.visibility</p:attrName>
                                        </p:attrNameLst>
                                      </p:cBhvr>
                                      <p:to>
                                        <p:strVal val="visible"/>
                                      </p:to>
                                    </p:set>
                                    <p:animEffect transition="in" filter="fade">
                                      <p:cBhvr>
                                        <p:cTn id="141" dur="1000"/>
                                        <p:tgtEl>
                                          <p:spTgt spid="899"/>
                                        </p:tgtEl>
                                      </p:cBhvr>
                                    </p:animEffect>
                                    <p:anim calcmode="lin" valueType="num">
                                      <p:cBhvr>
                                        <p:cTn id="142" dur="1000" fill="hold"/>
                                        <p:tgtEl>
                                          <p:spTgt spid="899"/>
                                        </p:tgtEl>
                                        <p:attrNameLst>
                                          <p:attrName>ppt_x</p:attrName>
                                        </p:attrNameLst>
                                      </p:cBhvr>
                                      <p:tavLst>
                                        <p:tav tm="0">
                                          <p:val>
                                            <p:strVal val="#ppt_x"/>
                                          </p:val>
                                        </p:tav>
                                        <p:tav tm="100000">
                                          <p:val>
                                            <p:strVal val="#ppt_x"/>
                                          </p:val>
                                        </p:tav>
                                      </p:tavLst>
                                    </p:anim>
                                    <p:anim calcmode="lin" valueType="num">
                                      <p:cBhvr>
                                        <p:cTn id="143" dur="1000" fill="hold"/>
                                        <p:tgtEl>
                                          <p:spTgt spid="899"/>
                                        </p:tgtEl>
                                        <p:attrNameLst>
                                          <p:attrName>ppt_y</p:attrName>
                                        </p:attrNameLst>
                                      </p:cBhvr>
                                      <p:tavLst>
                                        <p:tav tm="0">
                                          <p:val>
                                            <p:strVal val="#ppt_y+.1"/>
                                          </p:val>
                                        </p:tav>
                                        <p:tav tm="100000">
                                          <p:val>
                                            <p:strVal val="#ppt_y"/>
                                          </p:val>
                                        </p:tav>
                                      </p:tavLst>
                                    </p:anim>
                                  </p:childTnLst>
                                </p:cTn>
                              </p:par>
                            </p:childTnLst>
                          </p:cTn>
                        </p:par>
                        <p:par>
                          <p:cTn id="144" fill="hold">
                            <p:stCondLst>
                              <p:cond delay="22000"/>
                            </p:stCondLst>
                            <p:childTnLst>
                              <p:par>
                                <p:cTn id="145" presetID="42" presetClass="entr" presetSubtype="0" fill="hold" grpId="0" nodeType="afterEffect">
                                  <p:stCondLst>
                                    <p:cond delay="0"/>
                                  </p:stCondLst>
                                  <p:childTnLst>
                                    <p:set>
                                      <p:cBhvr>
                                        <p:cTn id="146" dur="1" fill="hold">
                                          <p:stCondLst>
                                            <p:cond delay="0"/>
                                          </p:stCondLst>
                                        </p:cTn>
                                        <p:tgtEl>
                                          <p:spTgt spid="883"/>
                                        </p:tgtEl>
                                        <p:attrNameLst>
                                          <p:attrName>style.visibility</p:attrName>
                                        </p:attrNameLst>
                                      </p:cBhvr>
                                      <p:to>
                                        <p:strVal val="visible"/>
                                      </p:to>
                                    </p:set>
                                    <p:animEffect transition="in" filter="fade">
                                      <p:cBhvr>
                                        <p:cTn id="147" dur="1000"/>
                                        <p:tgtEl>
                                          <p:spTgt spid="883"/>
                                        </p:tgtEl>
                                      </p:cBhvr>
                                    </p:animEffect>
                                    <p:anim calcmode="lin" valueType="num">
                                      <p:cBhvr>
                                        <p:cTn id="148" dur="1000" fill="hold"/>
                                        <p:tgtEl>
                                          <p:spTgt spid="883"/>
                                        </p:tgtEl>
                                        <p:attrNameLst>
                                          <p:attrName>ppt_x</p:attrName>
                                        </p:attrNameLst>
                                      </p:cBhvr>
                                      <p:tavLst>
                                        <p:tav tm="0">
                                          <p:val>
                                            <p:strVal val="#ppt_x"/>
                                          </p:val>
                                        </p:tav>
                                        <p:tav tm="100000">
                                          <p:val>
                                            <p:strVal val="#ppt_x"/>
                                          </p:val>
                                        </p:tav>
                                      </p:tavLst>
                                    </p:anim>
                                    <p:anim calcmode="lin" valueType="num">
                                      <p:cBhvr>
                                        <p:cTn id="149" dur="1000" fill="hold"/>
                                        <p:tgtEl>
                                          <p:spTgt spid="883"/>
                                        </p:tgtEl>
                                        <p:attrNameLst>
                                          <p:attrName>ppt_y</p:attrName>
                                        </p:attrNameLst>
                                      </p:cBhvr>
                                      <p:tavLst>
                                        <p:tav tm="0">
                                          <p:val>
                                            <p:strVal val="#ppt_y+.1"/>
                                          </p:val>
                                        </p:tav>
                                        <p:tav tm="100000">
                                          <p:val>
                                            <p:strVal val="#ppt_y"/>
                                          </p:val>
                                        </p:tav>
                                      </p:tavLst>
                                    </p:anim>
                                  </p:childTnLst>
                                </p:cTn>
                              </p:par>
                            </p:childTnLst>
                          </p:cTn>
                        </p:par>
                        <p:par>
                          <p:cTn id="150" fill="hold">
                            <p:stCondLst>
                              <p:cond delay="23000"/>
                            </p:stCondLst>
                            <p:childTnLst>
                              <p:par>
                                <p:cTn id="151" presetID="42" presetClass="entr" presetSubtype="0" fill="hold" grpId="0" nodeType="afterEffect">
                                  <p:stCondLst>
                                    <p:cond delay="0"/>
                                  </p:stCondLst>
                                  <p:childTnLst>
                                    <p:set>
                                      <p:cBhvr>
                                        <p:cTn id="152" dur="1" fill="hold">
                                          <p:stCondLst>
                                            <p:cond delay="0"/>
                                          </p:stCondLst>
                                        </p:cTn>
                                        <p:tgtEl>
                                          <p:spTgt spid="882"/>
                                        </p:tgtEl>
                                        <p:attrNameLst>
                                          <p:attrName>style.visibility</p:attrName>
                                        </p:attrNameLst>
                                      </p:cBhvr>
                                      <p:to>
                                        <p:strVal val="visible"/>
                                      </p:to>
                                    </p:set>
                                    <p:animEffect transition="in" filter="fade">
                                      <p:cBhvr>
                                        <p:cTn id="153" dur="1000"/>
                                        <p:tgtEl>
                                          <p:spTgt spid="882"/>
                                        </p:tgtEl>
                                      </p:cBhvr>
                                    </p:animEffect>
                                    <p:anim calcmode="lin" valueType="num">
                                      <p:cBhvr>
                                        <p:cTn id="154" dur="1000" fill="hold"/>
                                        <p:tgtEl>
                                          <p:spTgt spid="882"/>
                                        </p:tgtEl>
                                        <p:attrNameLst>
                                          <p:attrName>ppt_x</p:attrName>
                                        </p:attrNameLst>
                                      </p:cBhvr>
                                      <p:tavLst>
                                        <p:tav tm="0">
                                          <p:val>
                                            <p:strVal val="#ppt_x"/>
                                          </p:val>
                                        </p:tav>
                                        <p:tav tm="100000">
                                          <p:val>
                                            <p:strVal val="#ppt_x"/>
                                          </p:val>
                                        </p:tav>
                                      </p:tavLst>
                                    </p:anim>
                                    <p:anim calcmode="lin" valueType="num">
                                      <p:cBhvr>
                                        <p:cTn id="155" dur="1000" fill="hold"/>
                                        <p:tgtEl>
                                          <p:spTgt spid="882"/>
                                        </p:tgtEl>
                                        <p:attrNameLst>
                                          <p:attrName>ppt_y</p:attrName>
                                        </p:attrNameLst>
                                      </p:cBhvr>
                                      <p:tavLst>
                                        <p:tav tm="0">
                                          <p:val>
                                            <p:strVal val="#ppt_y+.1"/>
                                          </p:val>
                                        </p:tav>
                                        <p:tav tm="100000">
                                          <p:val>
                                            <p:strVal val="#ppt_y"/>
                                          </p:val>
                                        </p:tav>
                                      </p:tavLst>
                                    </p:anim>
                                  </p:childTnLst>
                                </p:cTn>
                              </p:par>
                            </p:childTnLst>
                          </p:cTn>
                        </p:par>
                        <p:par>
                          <p:cTn id="156" fill="hold">
                            <p:stCondLst>
                              <p:cond delay="24000"/>
                            </p:stCondLst>
                            <p:childTnLst>
                              <p:par>
                                <p:cTn id="157" presetID="42" presetClass="entr" presetSubtype="0" fill="hold" grpId="0" nodeType="afterEffect">
                                  <p:stCondLst>
                                    <p:cond delay="0"/>
                                  </p:stCondLst>
                                  <p:childTnLst>
                                    <p:set>
                                      <p:cBhvr>
                                        <p:cTn id="158" dur="1" fill="hold">
                                          <p:stCondLst>
                                            <p:cond delay="0"/>
                                          </p:stCondLst>
                                        </p:cTn>
                                        <p:tgtEl>
                                          <p:spTgt spid="900"/>
                                        </p:tgtEl>
                                        <p:attrNameLst>
                                          <p:attrName>style.visibility</p:attrName>
                                        </p:attrNameLst>
                                      </p:cBhvr>
                                      <p:to>
                                        <p:strVal val="visible"/>
                                      </p:to>
                                    </p:set>
                                    <p:animEffect transition="in" filter="fade">
                                      <p:cBhvr>
                                        <p:cTn id="159" dur="1000"/>
                                        <p:tgtEl>
                                          <p:spTgt spid="900"/>
                                        </p:tgtEl>
                                      </p:cBhvr>
                                    </p:animEffect>
                                    <p:anim calcmode="lin" valueType="num">
                                      <p:cBhvr>
                                        <p:cTn id="160" dur="1000" fill="hold"/>
                                        <p:tgtEl>
                                          <p:spTgt spid="900"/>
                                        </p:tgtEl>
                                        <p:attrNameLst>
                                          <p:attrName>ppt_x</p:attrName>
                                        </p:attrNameLst>
                                      </p:cBhvr>
                                      <p:tavLst>
                                        <p:tav tm="0">
                                          <p:val>
                                            <p:strVal val="#ppt_x"/>
                                          </p:val>
                                        </p:tav>
                                        <p:tav tm="100000">
                                          <p:val>
                                            <p:strVal val="#ppt_x"/>
                                          </p:val>
                                        </p:tav>
                                      </p:tavLst>
                                    </p:anim>
                                    <p:anim calcmode="lin" valueType="num">
                                      <p:cBhvr>
                                        <p:cTn id="161" dur="1000" fill="hold"/>
                                        <p:tgtEl>
                                          <p:spTgt spid="900"/>
                                        </p:tgtEl>
                                        <p:attrNameLst>
                                          <p:attrName>ppt_y</p:attrName>
                                        </p:attrNameLst>
                                      </p:cBhvr>
                                      <p:tavLst>
                                        <p:tav tm="0">
                                          <p:val>
                                            <p:strVal val="#ppt_y+.1"/>
                                          </p:val>
                                        </p:tav>
                                        <p:tav tm="100000">
                                          <p:val>
                                            <p:strVal val="#ppt_y"/>
                                          </p:val>
                                        </p:tav>
                                      </p:tavLst>
                                    </p:anim>
                                  </p:childTnLst>
                                </p:cTn>
                              </p:par>
                            </p:childTnLst>
                          </p:cTn>
                        </p:par>
                        <p:par>
                          <p:cTn id="162" fill="hold">
                            <p:stCondLst>
                              <p:cond delay="25000"/>
                            </p:stCondLst>
                            <p:childTnLst>
                              <p:par>
                                <p:cTn id="163" presetID="42" presetClass="entr" presetSubtype="0" fill="hold" grpId="0" nodeType="afterEffect">
                                  <p:stCondLst>
                                    <p:cond delay="0"/>
                                  </p:stCondLst>
                                  <p:childTnLst>
                                    <p:set>
                                      <p:cBhvr>
                                        <p:cTn id="164" dur="1" fill="hold">
                                          <p:stCondLst>
                                            <p:cond delay="0"/>
                                          </p:stCondLst>
                                        </p:cTn>
                                        <p:tgtEl>
                                          <p:spTgt spid="881"/>
                                        </p:tgtEl>
                                        <p:attrNameLst>
                                          <p:attrName>style.visibility</p:attrName>
                                        </p:attrNameLst>
                                      </p:cBhvr>
                                      <p:to>
                                        <p:strVal val="visible"/>
                                      </p:to>
                                    </p:set>
                                    <p:animEffect transition="in" filter="fade">
                                      <p:cBhvr>
                                        <p:cTn id="165" dur="1000"/>
                                        <p:tgtEl>
                                          <p:spTgt spid="881"/>
                                        </p:tgtEl>
                                      </p:cBhvr>
                                    </p:animEffect>
                                    <p:anim calcmode="lin" valueType="num">
                                      <p:cBhvr>
                                        <p:cTn id="166" dur="1000" fill="hold"/>
                                        <p:tgtEl>
                                          <p:spTgt spid="881"/>
                                        </p:tgtEl>
                                        <p:attrNameLst>
                                          <p:attrName>ppt_x</p:attrName>
                                        </p:attrNameLst>
                                      </p:cBhvr>
                                      <p:tavLst>
                                        <p:tav tm="0">
                                          <p:val>
                                            <p:strVal val="#ppt_x"/>
                                          </p:val>
                                        </p:tav>
                                        <p:tav tm="100000">
                                          <p:val>
                                            <p:strVal val="#ppt_x"/>
                                          </p:val>
                                        </p:tav>
                                      </p:tavLst>
                                    </p:anim>
                                    <p:anim calcmode="lin" valueType="num">
                                      <p:cBhvr>
                                        <p:cTn id="167" dur="1000" fill="hold"/>
                                        <p:tgtEl>
                                          <p:spTgt spid="8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 grpId="0" animBg="1"/>
      <p:bldP spid="872" grpId="0" animBg="1"/>
      <p:bldP spid="873" grpId="0"/>
      <p:bldP spid="874" grpId="0" animBg="1"/>
      <p:bldP spid="875" grpId="0"/>
      <p:bldP spid="877" grpId="0" animBg="1"/>
      <p:bldP spid="878" grpId="0" animBg="1"/>
      <p:bldP spid="879" grpId="0" animBg="1"/>
      <p:bldP spid="880" grpId="0" animBg="1"/>
      <p:bldP spid="881" grpId="0" animBg="1"/>
      <p:bldP spid="882" grpId="0" animBg="1"/>
      <p:bldP spid="883" grpId="0" animBg="1"/>
      <p:bldP spid="884" grpId="0" animBg="1"/>
      <p:bldP spid="885" grpId="0" animBg="1"/>
      <p:bldP spid="886" grpId="0" animBg="1"/>
      <p:bldP spid="887" grpId="0" animBg="1"/>
      <p:bldP spid="888" grpId="0" animBg="1"/>
      <p:bldP spid="889" grpId="0" animBg="1"/>
      <p:bldP spid="890" grpId="0" animBg="1"/>
      <p:bldP spid="891" grpId="0" animBg="1"/>
      <p:bldP spid="892" grpId="0" animBg="1"/>
      <p:bldP spid="893" grpId="0" animBg="1"/>
      <p:bldP spid="894" grpId="0" animBg="1"/>
      <p:bldP spid="895" grpId="0" animBg="1"/>
      <p:bldP spid="896" grpId="0" animBg="1"/>
      <p:bldP spid="897" grpId="0" animBg="1"/>
      <p:bldP spid="898" grpId="0" animBg="1"/>
      <p:bldP spid="899" grpId="0" animBg="1"/>
      <p:bldP spid="90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6" name="Google Shape;876;p43"/>
          <p:cNvSpPr txBox="1">
            <a:spLocks noGrp="1"/>
          </p:cNvSpPr>
          <p:nvPr>
            <p:ph type="subTitle" idx="1"/>
          </p:nvPr>
        </p:nvSpPr>
        <p:spPr>
          <a:xfrm>
            <a:off x="435013" y="20913"/>
            <a:ext cx="4618995" cy="81551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dirty="0"/>
              <a:t>Mask were made compulsory almost all over the world…..</a:t>
            </a:r>
            <a:endParaRPr dirty="0"/>
          </a:p>
        </p:txBody>
      </p:sp>
      <p:sp>
        <p:nvSpPr>
          <p:cNvPr id="877" name="Google Shape;877;p43"/>
          <p:cNvSpPr txBox="1">
            <a:spLocks noGrp="1"/>
          </p:cNvSpPr>
          <p:nvPr>
            <p:ph type="body" idx="2"/>
          </p:nvPr>
        </p:nvSpPr>
        <p:spPr>
          <a:xfrm>
            <a:off x="2080291" y="2185832"/>
            <a:ext cx="4044062" cy="1235100"/>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1600"/>
              </a:spcAft>
              <a:buNone/>
            </a:pPr>
            <a:r>
              <a:rPr lang="en-IN" dirty="0"/>
              <a:t>The data we shown in previous slide was a support to statement in which </a:t>
            </a:r>
            <a:r>
              <a:rPr lang="en-IN" dirty="0">
                <a:solidFill>
                  <a:srgbClr val="7030A0"/>
                </a:solidFill>
              </a:rPr>
              <a:t>WHO</a:t>
            </a:r>
            <a:r>
              <a:rPr lang="en-IN" dirty="0"/>
              <a:t> and </a:t>
            </a:r>
            <a:r>
              <a:rPr lang="en-IN" dirty="0">
                <a:solidFill>
                  <a:srgbClr val="FFC000"/>
                </a:solidFill>
              </a:rPr>
              <a:t>Indian</a:t>
            </a:r>
            <a:r>
              <a:rPr lang="en-IN" dirty="0"/>
              <a:t> </a:t>
            </a:r>
            <a:r>
              <a:rPr lang="en-IN" dirty="0">
                <a:solidFill>
                  <a:schemeClr val="accent5">
                    <a:lumMod val="75000"/>
                  </a:schemeClr>
                </a:solidFill>
              </a:rPr>
              <a:t>Central</a:t>
            </a:r>
            <a:r>
              <a:rPr lang="en-IN" dirty="0">
                <a:solidFill>
                  <a:srgbClr val="00B050"/>
                </a:solidFill>
              </a:rPr>
              <a:t> government </a:t>
            </a:r>
            <a:r>
              <a:rPr lang="en-IN" dirty="0"/>
              <a:t>had made mask compulsory.</a:t>
            </a:r>
          </a:p>
          <a:p>
            <a:pPr marL="0" lvl="0" indent="0" algn="just" rtl="0">
              <a:lnSpc>
                <a:spcPct val="150000"/>
              </a:lnSpc>
              <a:spcBef>
                <a:spcPts val="0"/>
              </a:spcBef>
              <a:spcAft>
                <a:spcPts val="1600"/>
              </a:spcAft>
              <a:buNone/>
            </a:pPr>
            <a:r>
              <a:rPr lang="en-IN" dirty="0"/>
              <a:t>When various magazines carried out survey on why beside of these strict guidelines citizen were </a:t>
            </a:r>
            <a:r>
              <a:rPr lang="en-IN" dirty="0">
                <a:solidFill>
                  <a:srgbClr val="FF0000"/>
                </a:solidFill>
              </a:rPr>
              <a:t>not wearing face mask</a:t>
            </a:r>
            <a:r>
              <a:rPr lang="en-IN" dirty="0"/>
              <a:t>. Results popped out after this survey were shocking one.</a:t>
            </a:r>
          </a:p>
          <a:p>
            <a:pPr marL="0" lvl="0" indent="0" algn="just" rtl="0">
              <a:lnSpc>
                <a:spcPct val="150000"/>
              </a:lnSpc>
              <a:spcBef>
                <a:spcPts val="0"/>
              </a:spcBef>
              <a:spcAft>
                <a:spcPts val="1600"/>
              </a:spcAft>
              <a:buNone/>
            </a:pPr>
            <a:r>
              <a:rPr lang="en-IN" dirty="0"/>
              <a:t>Let me show you those.</a:t>
            </a:r>
          </a:p>
          <a:p>
            <a:pPr marL="0" lvl="0" indent="0" algn="just" rtl="0">
              <a:spcBef>
                <a:spcPts val="0"/>
              </a:spcBef>
              <a:spcAft>
                <a:spcPts val="1600"/>
              </a:spcAft>
              <a:buNone/>
            </a:pPr>
            <a:endParaRPr dirty="0"/>
          </a:p>
        </p:txBody>
      </p:sp>
      <p:pic>
        <p:nvPicPr>
          <p:cNvPr id="3" name="Picture 2">
            <a:extLst>
              <a:ext uri="{FF2B5EF4-FFF2-40B4-BE49-F238E27FC236}">
                <a16:creationId xmlns:a16="http://schemas.microsoft.com/office/drawing/2014/main" id="{433D1634-9608-4655-947B-CEE4813E9205}"/>
              </a:ext>
            </a:extLst>
          </p:cNvPr>
          <p:cNvPicPr>
            <a:picLocks noChangeAspect="1"/>
          </p:cNvPicPr>
          <p:nvPr/>
        </p:nvPicPr>
        <p:blipFill>
          <a:blip r:embed="rId3"/>
          <a:stretch>
            <a:fillRect/>
          </a:stretch>
        </p:blipFill>
        <p:spPr>
          <a:xfrm>
            <a:off x="103577" y="1363362"/>
            <a:ext cx="1809750" cy="2524125"/>
          </a:xfrm>
          <a:prstGeom prst="rect">
            <a:avLst/>
          </a:prstGeom>
        </p:spPr>
      </p:pic>
      <p:pic>
        <p:nvPicPr>
          <p:cNvPr id="5" name="Picture 6" descr="No Face People Stock Illustrations – 3,253 No Face People Stock  Illustrations, Vectors &amp; Clipart - Dreamstime">
            <a:extLst>
              <a:ext uri="{FF2B5EF4-FFF2-40B4-BE49-F238E27FC236}">
                <a16:creationId xmlns:a16="http://schemas.microsoft.com/office/drawing/2014/main" id="{063F2E59-A377-4D0A-9286-ABAD2E109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7441" y="0"/>
            <a:ext cx="1666559" cy="1644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60FFB6-8A94-4D7C-8360-C7134B217C4B}"/>
              </a:ext>
            </a:extLst>
          </p:cNvPr>
          <p:cNvSpPr>
            <a:spLocks noGrp="1"/>
          </p:cNvSpPr>
          <p:nvPr>
            <p:ph type="subTitle" idx="1"/>
          </p:nvPr>
        </p:nvSpPr>
        <p:spPr>
          <a:xfrm>
            <a:off x="5014688" y="665326"/>
            <a:ext cx="3434759" cy="3440519"/>
          </a:xfrm>
        </p:spPr>
        <p:txBody>
          <a:bodyPr/>
          <a:lstStyle/>
          <a:p>
            <a:pPr algn="l"/>
            <a:r>
              <a:rPr lang="en-IN" dirty="0"/>
              <a:t>This survey proved that the main reason human behaviour, as we forget many daily use things in the same we are forgetting our face masks too. Also see the graph in which fines are shown.</a:t>
            </a:r>
          </a:p>
          <a:p>
            <a:pPr algn="l"/>
            <a:endParaRPr lang="en-IN" dirty="0"/>
          </a:p>
          <a:p>
            <a:pPr algn="l"/>
            <a:r>
              <a:rPr lang="en-IN" dirty="0"/>
              <a:t>So, we are designing this system as </a:t>
            </a:r>
            <a:r>
              <a:rPr lang="en-IN" dirty="0">
                <a:solidFill>
                  <a:srgbClr val="00B050"/>
                </a:solidFill>
              </a:rPr>
              <a:t>ultimate solution </a:t>
            </a:r>
            <a:r>
              <a:rPr lang="en-IN" dirty="0"/>
              <a:t>to this problem. Our system will remind you about your face mask every single time you step out.</a:t>
            </a:r>
          </a:p>
          <a:p>
            <a:pPr algn="l"/>
            <a:endParaRPr lang="en-IN" dirty="0"/>
          </a:p>
          <a:p>
            <a:pPr algn="l"/>
            <a:endParaRPr lang="en-IN" dirty="0"/>
          </a:p>
          <a:p>
            <a:pPr algn="l"/>
            <a:r>
              <a:rPr lang="en-IN" dirty="0"/>
              <a:t>Now let’s start with </a:t>
            </a:r>
            <a:r>
              <a:rPr lang="en-IN" dirty="0">
                <a:solidFill>
                  <a:schemeClr val="accent1">
                    <a:lumMod val="60000"/>
                    <a:lumOff val="40000"/>
                  </a:schemeClr>
                </a:solidFill>
              </a:rPr>
              <a:t>actual working</a:t>
            </a:r>
          </a:p>
        </p:txBody>
      </p:sp>
      <p:graphicFrame>
        <p:nvGraphicFramePr>
          <p:cNvPr id="4" name="Chart 3">
            <a:extLst>
              <a:ext uri="{FF2B5EF4-FFF2-40B4-BE49-F238E27FC236}">
                <a16:creationId xmlns:a16="http://schemas.microsoft.com/office/drawing/2014/main" id="{9660BFEC-9DF7-475B-BD02-AEC6BE702034}"/>
              </a:ext>
            </a:extLst>
          </p:cNvPr>
          <p:cNvGraphicFramePr/>
          <p:nvPr>
            <p:extLst>
              <p:ext uri="{D42A27DB-BD31-4B8C-83A1-F6EECF244321}">
                <p14:modId xmlns:p14="http://schemas.microsoft.com/office/powerpoint/2010/main" val="4244440883"/>
              </p:ext>
            </p:extLst>
          </p:nvPr>
        </p:nvGraphicFramePr>
        <p:xfrm>
          <a:off x="-1" y="0"/>
          <a:ext cx="4129313" cy="24964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5C16A0BF-E2EE-49AB-98F1-495D36CDD8E9}"/>
              </a:ext>
            </a:extLst>
          </p:cNvPr>
          <p:cNvGraphicFramePr/>
          <p:nvPr>
            <p:extLst>
              <p:ext uri="{D42A27DB-BD31-4B8C-83A1-F6EECF244321}">
                <p14:modId xmlns:p14="http://schemas.microsoft.com/office/powerpoint/2010/main" val="331122505"/>
              </p:ext>
            </p:extLst>
          </p:nvPr>
        </p:nvGraphicFramePr>
        <p:xfrm>
          <a:off x="0" y="2496456"/>
          <a:ext cx="4129314" cy="2647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0515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2145CC2-2092-4F73-94CF-D5104A1A9B87}"/>
              </a:ext>
            </a:extLst>
          </p:cNvPr>
          <p:cNvSpPr/>
          <p:nvPr/>
        </p:nvSpPr>
        <p:spPr>
          <a:xfrm>
            <a:off x="666307" y="2359046"/>
            <a:ext cx="864782" cy="1070344"/>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0" name="TextBox 29">
            <a:extLst>
              <a:ext uri="{FF2B5EF4-FFF2-40B4-BE49-F238E27FC236}">
                <a16:creationId xmlns:a16="http://schemas.microsoft.com/office/drawing/2014/main" id="{9FDA7FF9-A8A4-49E3-970D-8EFC8F922D38}"/>
              </a:ext>
            </a:extLst>
          </p:cNvPr>
          <p:cNvSpPr txBox="1"/>
          <p:nvPr/>
        </p:nvSpPr>
        <p:spPr>
          <a:xfrm>
            <a:off x="666307" y="2536088"/>
            <a:ext cx="864782" cy="861774"/>
          </a:xfrm>
          <a:prstGeom prst="rect">
            <a:avLst/>
          </a:prstGeom>
          <a:noFill/>
        </p:spPr>
        <p:txBody>
          <a:bodyPr wrap="square" rtlCol="0">
            <a:spAutoFit/>
          </a:bodyPr>
          <a:lstStyle/>
          <a:p>
            <a:pPr algn="ctr"/>
            <a:r>
              <a:rPr lang="en-IN" sz="1200" dirty="0"/>
              <a:t>Moving </a:t>
            </a:r>
          </a:p>
          <a:p>
            <a:pPr algn="ctr"/>
            <a:r>
              <a:rPr lang="en-IN" sz="1200" dirty="0"/>
              <a:t>Person</a:t>
            </a:r>
          </a:p>
          <a:p>
            <a:pPr algn="ctr"/>
            <a:r>
              <a:rPr lang="en" sz="1200" dirty="0">
                <a:solidFill>
                  <a:srgbClr val="C6DAEC"/>
                </a:solidFill>
                <a:latin typeface="Arial Narrow" panose="020B0606020202030204" pitchFamily="34" charset="0"/>
                <a:ea typeface="Muli"/>
                <a:cs typeface="Muli"/>
                <a:sym typeface="Muli"/>
              </a:rPr>
              <a:t>🏃</a:t>
            </a:r>
            <a:endParaRPr lang="en-IN" sz="1200" dirty="0">
              <a:latin typeface="Arial Narrow" panose="020B0606020202030204" pitchFamily="34" charset="0"/>
            </a:endParaRPr>
          </a:p>
          <a:p>
            <a:pPr algn="ctr"/>
            <a:endParaRPr lang="en-IN" dirty="0"/>
          </a:p>
        </p:txBody>
      </p:sp>
      <p:cxnSp>
        <p:nvCxnSpPr>
          <p:cNvPr id="31" name="Straight Arrow Connector 30">
            <a:extLst>
              <a:ext uri="{FF2B5EF4-FFF2-40B4-BE49-F238E27FC236}">
                <a16:creationId xmlns:a16="http://schemas.microsoft.com/office/drawing/2014/main" id="{CD870A22-1F32-4CAF-8F1C-407F423012D3}"/>
              </a:ext>
            </a:extLst>
          </p:cNvPr>
          <p:cNvCxnSpPr>
            <a:stCxn id="29" idx="3"/>
          </p:cNvCxnSpPr>
          <p:nvPr/>
        </p:nvCxnSpPr>
        <p:spPr>
          <a:xfrm flipV="1">
            <a:off x="1531089" y="2883419"/>
            <a:ext cx="5032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C1A50278-CA7F-4E3E-9640-E75E2C3D587F}"/>
              </a:ext>
            </a:extLst>
          </p:cNvPr>
          <p:cNvSpPr/>
          <p:nvPr/>
        </p:nvSpPr>
        <p:spPr>
          <a:xfrm>
            <a:off x="2034363" y="2642414"/>
            <a:ext cx="1162493" cy="482009"/>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3" name="TextBox 32">
            <a:extLst>
              <a:ext uri="{FF2B5EF4-FFF2-40B4-BE49-F238E27FC236}">
                <a16:creationId xmlns:a16="http://schemas.microsoft.com/office/drawing/2014/main" id="{F541055B-6A85-4CF8-BF6B-8073D46D035F}"/>
              </a:ext>
            </a:extLst>
          </p:cNvPr>
          <p:cNvSpPr txBox="1"/>
          <p:nvPr/>
        </p:nvSpPr>
        <p:spPr>
          <a:xfrm>
            <a:off x="2083979" y="2666948"/>
            <a:ext cx="1049079" cy="461665"/>
          </a:xfrm>
          <a:prstGeom prst="rect">
            <a:avLst/>
          </a:prstGeom>
          <a:noFill/>
        </p:spPr>
        <p:txBody>
          <a:bodyPr wrap="square" rtlCol="0">
            <a:spAutoFit/>
          </a:bodyPr>
          <a:lstStyle/>
          <a:p>
            <a:pPr algn="ctr"/>
            <a:r>
              <a:rPr lang="en-IN" sz="1200" dirty="0"/>
              <a:t>PIR SENSOR (I)</a:t>
            </a:r>
          </a:p>
        </p:txBody>
      </p:sp>
      <p:sp>
        <p:nvSpPr>
          <p:cNvPr id="34" name="Rectangle 33">
            <a:extLst>
              <a:ext uri="{FF2B5EF4-FFF2-40B4-BE49-F238E27FC236}">
                <a16:creationId xmlns:a16="http://schemas.microsoft.com/office/drawing/2014/main" id="{CFFE9489-14B3-414A-8758-B675AD7DEE76}"/>
              </a:ext>
            </a:extLst>
          </p:cNvPr>
          <p:cNvSpPr/>
          <p:nvPr/>
        </p:nvSpPr>
        <p:spPr>
          <a:xfrm>
            <a:off x="3572540" y="2422841"/>
            <a:ext cx="1268819" cy="1006549"/>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5" name="TextBox 34">
            <a:extLst>
              <a:ext uri="{FF2B5EF4-FFF2-40B4-BE49-F238E27FC236}">
                <a16:creationId xmlns:a16="http://schemas.microsoft.com/office/drawing/2014/main" id="{C47B3C64-64F6-40CA-8543-A030CCEE22E1}"/>
              </a:ext>
            </a:extLst>
          </p:cNvPr>
          <p:cNvSpPr txBox="1"/>
          <p:nvPr/>
        </p:nvSpPr>
        <p:spPr>
          <a:xfrm>
            <a:off x="3622158" y="2695282"/>
            <a:ext cx="1134146" cy="461665"/>
          </a:xfrm>
          <a:prstGeom prst="rect">
            <a:avLst/>
          </a:prstGeom>
          <a:noFill/>
        </p:spPr>
        <p:txBody>
          <a:bodyPr wrap="square" rtlCol="0">
            <a:spAutoFit/>
          </a:bodyPr>
          <a:lstStyle/>
          <a:p>
            <a:pPr algn="ctr"/>
            <a:r>
              <a:rPr lang="en-IN" sz="1200" dirty="0"/>
              <a:t>ARDUINO </a:t>
            </a:r>
            <a:br>
              <a:rPr lang="en-IN" sz="1200" dirty="0"/>
            </a:br>
            <a:r>
              <a:rPr lang="en-IN" sz="1200" dirty="0"/>
              <a:t>UNO</a:t>
            </a:r>
          </a:p>
        </p:txBody>
      </p:sp>
      <p:cxnSp>
        <p:nvCxnSpPr>
          <p:cNvPr id="36" name="Straight Arrow Connector 35">
            <a:extLst>
              <a:ext uri="{FF2B5EF4-FFF2-40B4-BE49-F238E27FC236}">
                <a16:creationId xmlns:a16="http://schemas.microsoft.com/office/drawing/2014/main" id="{47E92505-5927-4705-8135-A67A0D3E8F12}"/>
              </a:ext>
            </a:extLst>
          </p:cNvPr>
          <p:cNvCxnSpPr>
            <a:stCxn id="32" idx="3"/>
            <a:endCxn id="34" idx="1"/>
          </p:cNvCxnSpPr>
          <p:nvPr/>
        </p:nvCxnSpPr>
        <p:spPr>
          <a:xfrm>
            <a:off x="3196856" y="2883419"/>
            <a:ext cx="3756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Rectangle 36">
            <a:extLst>
              <a:ext uri="{FF2B5EF4-FFF2-40B4-BE49-F238E27FC236}">
                <a16:creationId xmlns:a16="http://schemas.microsoft.com/office/drawing/2014/main" id="{6D8B7321-2EB0-4F5A-9D29-D5BD20D5081A}"/>
              </a:ext>
            </a:extLst>
          </p:cNvPr>
          <p:cNvSpPr/>
          <p:nvPr/>
        </p:nvSpPr>
        <p:spPr>
          <a:xfrm>
            <a:off x="6772938" y="2581765"/>
            <a:ext cx="1711843" cy="1070344"/>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8" name="Rectangle 37">
            <a:extLst>
              <a:ext uri="{FF2B5EF4-FFF2-40B4-BE49-F238E27FC236}">
                <a16:creationId xmlns:a16="http://schemas.microsoft.com/office/drawing/2014/main" id="{A439DFD8-90F0-4736-9C94-827D142184CE}"/>
              </a:ext>
            </a:extLst>
          </p:cNvPr>
          <p:cNvSpPr/>
          <p:nvPr/>
        </p:nvSpPr>
        <p:spPr>
          <a:xfrm>
            <a:off x="6935971" y="2678181"/>
            <a:ext cx="669850" cy="8717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DA45D348-3944-4C62-8932-DCD58ACAFE71}"/>
              </a:ext>
            </a:extLst>
          </p:cNvPr>
          <p:cNvSpPr txBox="1"/>
          <p:nvPr/>
        </p:nvSpPr>
        <p:spPr>
          <a:xfrm>
            <a:off x="2615609" y="903923"/>
            <a:ext cx="852376" cy="276999"/>
          </a:xfrm>
          <a:prstGeom prst="rect">
            <a:avLst/>
          </a:prstGeom>
          <a:noFill/>
        </p:spPr>
        <p:txBody>
          <a:bodyPr wrap="square" rtlCol="0">
            <a:spAutoFit/>
          </a:bodyPr>
          <a:lstStyle/>
          <a:p>
            <a:pPr algn="ctr"/>
            <a:r>
              <a:rPr lang="en-IN" sz="1200" dirty="0"/>
              <a:t>Operator</a:t>
            </a:r>
          </a:p>
        </p:txBody>
      </p:sp>
      <p:sp>
        <p:nvSpPr>
          <p:cNvPr id="40" name="Rectangle 39">
            <a:extLst>
              <a:ext uri="{FF2B5EF4-FFF2-40B4-BE49-F238E27FC236}">
                <a16:creationId xmlns:a16="http://schemas.microsoft.com/office/drawing/2014/main" id="{EC97BA0D-E189-45F8-873A-FAC2AA1F1CCC}"/>
              </a:ext>
            </a:extLst>
          </p:cNvPr>
          <p:cNvSpPr/>
          <p:nvPr/>
        </p:nvSpPr>
        <p:spPr>
          <a:xfrm>
            <a:off x="4978700" y="1642514"/>
            <a:ext cx="1162493" cy="482009"/>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1" name="TextBox 40">
            <a:extLst>
              <a:ext uri="{FF2B5EF4-FFF2-40B4-BE49-F238E27FC236}">
                <a16:creationId xmlns:a16="http://schemas.microsoft.com/office/drawing/2014/main" id="{4C81FF02-9508-4707-BC76-4A42067E6691}"/>
              </a:ext>
            </a:extLst>
          </p:cNvPr>
          <p:cNvSpPr txBox="1"/>
          <p:nvPr/>
        </p:nvSpPr>
        <p:spPr>
          <a:xfrm>
            <a:off x="5006164" y="1632474"/>
            <a:ext cx="1077432" cy="461665"/>
          </a:xfrm>
          <a:prstGeom prst="rect">
            <a:avLst/>
          </a:prstGeom>
          <a:noFill/>
        </p:spPr>
        <p:txBody>
          <a:bodyPr wrap="square" rtlCol="0">
            <a:spAutoFit/>
          </a:bodyPr>
          <a:lstStyle/>
          <a:p>
            <a:pPr algn="ctr"/>
            <a:r>
              <a:rPr lang="en-IN" sz="1200" dirty="0"/>
              <a:t>PIR SENSOR (II)</a:t>
            </a:r>
          </a:p>
        </p:txBody>
      </p:sp>
      <p:cxnSp>
        <p:nvCxnSpPr>
          <p:cNvPr id="42" name="Connector: Elbow 41">
            <a:extLst>
              <a:ext uri="{FF2B5EF4-FFF2-40B4-BE49-F238E27FC236}">
                <a16:creationId xmlns:a16="http://schemas.microsoft.com/office/drawing/2014/main" id="{13D86EB1-8396-4DBA-90B1-EB769584523B}"/>
              </a:ext>
            </a:extLst>
          </p:cNvPr>
          <p:cNvCxnSpPr>
            <a:cxnSpLocks/>
            <a:stCxn id="37" idx="1"/>
            <a:endCxn id="40" idx="3"/>
          </p:cNvCxnSpPr>
          <p:nvPr/>
        </p:nvCxnSpPr>
        <p:spPr>
          <a:xfrm rot="10800000">
            <a:off x="6141194" y="1883519"/>
            <a:ext cx="631745" cy="123341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43" name="Connector: Elbow 42">
            <a:extLst>
              <a:ext uri="{FF2B5EF4-FFF2-40B4-BE49-F238E27FC236}">
                <a16:creationId xmlns:a16="http://schemas.microsoft.com/office/drawing/2014/main" id="{156E1EA4-0CBC-4148-A838-79531B02DA96}"/>
              </a:ext>
            </a:extLst>
          </p:cNvPr>
          <p:cNvCxnSpPr>
            <a:cxnSpLocks/>
            <a:stCxn id="40" idx="1"/>
          </p:cNvCxnSpPr>
          <p:nvPr/>
        </p:nvCxnSpPr>
        <p:spPr>
          <a:xfrm rot="10800000" flipV="1">
            <a:off x="4323908" y="1883519"/>
            <a:ext cx="654792" cy="515846"/>
          </a:xfrm>
          <a:prstGeom prst="bentConnector3">
            <a:avLst>
              <a:gd name="adj1" fmla="val 99797"/>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564488DF-9956-491F-ADE1-4D39B5E0546C}"/>
              </a:ext>
            </a:extLst>
          </p:cNvPr>
          <p:cNvSpPr txBox="1"/>
          <p:nvPr/>
        </p:nvSpPr>
        <p:spPr>
          <a:xfrm>
            <a:off x="7736960" y="3114051"/>
            <a:ext cx="669850" cy="461665"/>
          </a:xfrm>
          <a:prstGeom prst="rect">
            <a:avLst/>
          </a:prstGeom>
          <a:noFill/>
        </p:spPr>
        <p:txBody>
          <a:bodyPr wrap="square" rtlCol="0">
            <a:spAutoFit/>
          </a:bodyPr>
          <a:lstStyle/>
          <a:p>
            <a:pPr algn="ctr"/>
            <a:r>
              <a:rPr lang="en-IN" sz="1200" dirty="0"/>
              <a:t>Mask</a:t>
            </a:r>
          </a:p>
          <a:p>
            <a:pPr algn="ctr"/>
            <a:r>
              <a:rPr lang="en-IN" sz="1200" dirty="0"/>
              <a:t>Box</a:t>
            </a:r>
          </a:p>
        </p:txBody>
      </p:sp>
      <p:sp>
        <p:nvSpPr>
          <p:cNvPr id="45" name="Rectangle 44">
            <a:extLst>
              <a:ext uri="{FF2B5EF4-FFF2-40B4-BE49-F238E27FC236}">
                <a16:creationId xmlns:a16="http://schemas.microsoft.com/office/drawing/2014/main" id="{1D702EB8-00D5-41F8-A2A8-4AA450EC5FC1}"/>
              </a:ext>
            </a:extLst>
          </p:cNvPr>
          <p:cNvSpPr/>
          <p:nvPr/>
        </p:nvSpPr>
        <p:spPr>
          <a:xfrm>
            <a:off x="2943447" y="4059351"/>
            <a:ext cx="1162493" cy="482009"/>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6" name="TextBox 45">
            <a:extLst>
              <a:ext uri="{FF2B5EF4-FFF2-40B4-BE49-F238E27FC236}">
                <a16:creationId xmlns:a16="http://schemas.microsoft.com/office/drawing/2014/main" id="{8F47A736-6143-40C5-9152-A454A816EB4E}"/>
              </a:ext>
            </a:extLst>
          </p:cNvPr>
          <p:cNvSpPr txBox="1"/>
          <p:nvPr/>
        </p:nvSpPr>
        <p:spPr>
          <a:xfrm>
            <a:off x="3000153" y="4150453"/>
            <a:ext cx="1049079" cy="276999"/>
          </a:xfrm>
          <a:prstGeom prst="rect">
            <a:avLst/>
          </a:prstGeom>
          <a:noFill/>
        </p:spPr>
        <p:txBody>
          <a:bodyPr wrap="square" rtlCol="0">
            <a:spAutoFit/>
          </a:bodyPr>
          <a:lstStyle/>
          <a:p>
            <a:pPr algn="ctr"/>
            <a:r>
              <a:rPr lang="en-IN" sz="1200" dirty="0"/>
              <a:t>Buzzer</a:t>
            </a:r>
          </a:p>
        </p:txBody>
      </p:sp>
      <p:sp>
        <p:nvSpPr>
          <p:cNvPr id="47" name="Rectangle 46">
            <a:extLst>
              <a:ext uri="{FF2B5EF4-FFF2-40B4-BE49-F238E27FC236}">
                <a16:creationId xmlns:a16="http://schemas.microsoft.com/office/drawing/2014/main" id="{4EBB9EBC-E487-4FAF-81AC-8EF18424C1C3}"/>
              </a:ext>
            </a:extLst>
          </p:cNvPr>
          <p:cNvSpPr/>
          <p:nvPr/>
        </p:nvSpPr>
        <p:spPr>
          <a:xfrm>
            <a:off x="4327451" y="4047947"/>
            <a:ext cx="1162493" cy="482009"/>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8" name="TextBox 47">
            <a:extLst>
              <a:ext uri="{FF2B5EF4-FFF2-40B4-BE49-F238E27FC236}">
                <a16:creationId xmlns:a16="http://schemas.microsoft.com/office/drawing/2014/main" id="{87E7E086-DC65-4A26-9521-8582BD485CBA}"/>
              </a:ext>
            </a:extLst>
          </p:cNvPr>
          <p:cNvSpPr txBox="1"/>
          <p:nvPr/>
        </p:nvSpPr>
        <p:spPr>
          <a:xfrm>
            <a:off x="4384157" y="4132706"/>
            <a:ext cx="1049079" cy="276999"/>
          </a:xfrm>
          <a:prstGeom prst="rect">
            <a:avLst/>
          </a:prstGeom>
          <a:noFill/>
        </p:spPr>
        <p:txBody>
          <a:bodyPr wrap="square" rtlCol="0">
            <a:spAutoFit/>
          </a:bodyPr>
          <a:lstStyle/>
          <a:p>
            <a:pPr algn="ctr"/>
            <a:r>
              <a:rPr lang="en-IN" sz="1200" dirty="0"/>
              <a:t>LCD display</a:t>
            </a:r>
          </a:p>
        </p:txBody>
      </p:sp>
      <p:cxnSp>
        <p:nvCxnSpPr>
          <p:cNvPr id="49" name="Connector: Elbow 48">
            <a:extLst>
              <a:ext uri="{FF2B5EF4-FFF2-40B4-BE49-F238E27FC236}">
                <a16:creationId xmlns:a16="http://schemas.microsoft.com/office/drawing/2014/main" id="{B774FA56-72D6-499A-9DDC-DDAEC21ACFFC}"/>
              </a:ext>
            </a:extLst>
          </p:cNvPr>
          <p:cNvCxnSpPr>
            <a:stCxn id="34" idx="2"/>
            <a:endCxn id="45" idx="0"/>
          </p:cNvCxnSpPr>
          <p:nvPr/>
        </p:nvCxnSpPr>
        <p:spPr>
          <a:xfrm rot="5400000">
            <a:off x="3550842" y="3403242"/>
            <a:ext cx="629961" cy="68225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50" name="Connector: Elbow 49">
            <a:extLst>
              <a:ext uri="{FF2B5EF4-FFF2-40B4-BE49-F238E27FC236}">
                <a16:creationId xmlns:a16="http://schemas.microsoft.com/office/drawing/2014/main" id="{9B10FDA1-A30C-4DE5-8362-4CCB9D6D6E99}"/>
              </a:ext>
            </a:extLst>
          </p:cNvPr>
          <p:cNvCxnSpPr>
            <a:stCxn id="34" idx="2"/>
            <a:endCxn id="47" idx="0"/>
          </p:cNvCxnSpPr>
          <p:nvPr/>
        </p:nvCxnSpPr>
        <p:spPr>
          <a:xfrm rot="16200000" flipH="1">
            <a:off x="4248546" y="3387794"/>
            <a:ext cx="618557" cy="70174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id="{B6DC5C3E-6F6A-4909-A8AD-8DB263520BE2}"/>
              </a:ext>
            </a:extLst>
          </p:cNvPr>
          <p:cNvSpPr/>
          <p:nvPr/>
        </p:nvSpPr>
        <p:spPr>
          <a:xfrm>
            <a:off x="2608518" y="807335"/>
            <a:ext cx="859464" cy="482010"/>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52" name="TextBox 51">
            <a:extLst>
              <a:ext uri="{FF2B5EF4-FFF2-40B4-BE49-F238E27FC236}">
                <a16:creationId xmlns:a16="http://schemas.microsoft.com/office/drawing/2014/main" id="{1BE96D41-BF58-4A9E-83D9-EB826C9E6655}"/>
              </a:ext>
            </a:extLst>
          </p:cNvPr>
          <p:cNvSpPr txBox="1"/>
          <p:nvPr/>
        </p:nvSpPr>
        <p:spPr>
          <a:xfrm>
            <a:off x="6870405" y="2770018"/>
            <a:ext cx="769089" cy="830997"/>
          </a:xfrm>
          <a:prstGeom prst="rect">
            <a:avLst/>
          </a:prstGeom>
          <a:noFill/>
        </p:spPr>
        <p:txBody>
          <a:bodyPr wrap="square" rtlCol="0">
            <a:spAutoFit/>
          </a:bodyPr>
          <a:lstStyle/>
          <a:p>
            <a:pPr algn="ctr"/>
            <a:r>
              <a:rPr lang="en-IN" sz="1200" dirty="0"/>
              <a:t>Moving</a:t>
            </a:r>
          </a:p>
          <a:p>
            <a:pPr algn="ctr"/>
            <a:r>
              <a:rPr lang="en-IN" sz="1200" dirty="0"/>
              <a:t>Hand</a:t>
            </a:r>
          </a:p>
          <a:p>
            <a:pPr algn="ctr"/>
            <a:r>
              <a:rPr lang="en" sz="1200" dirty="0">
                <a:solidFill>
                  <a:srgbClr val="C6DAEC"/>
                </a:solidFill>
                <a:latin typeface="Arial Narrow" panose="020B0606020202030204" pitchFamily="34" charset="0"/>
                <a:ea typeface="Muli"/>
                <a:cs typeface="Muli"/>
                <a:sym typeface="Muli"/>
              </a:rPr>
              <a:t>✋</a:t>
            </a:r>
            <a:endParaRPr lang="en-IN" sz="1200" dirty="0">
              <a:latin typeface="Arial Narrow" panose="020B0606020202030204" pitchFamily="34" charset="0"/>
            </a:endParaRPr>
          </a:p>
          <a:p>
            <a:pPr algn="ctr"/>
            <a:endParaRPr lang="en-IN" sz="1200" dirty="0"/>
          </a:p>
        </p:txBody>
      </p:sp>
      <p:sp>
        <p:nvSpPr>
          <p:cNvPr id="53" name="TextBox 52">
            <a:extLst>
              <a:ext uri="{FF2B5EF4-FFF2-40B4-BE49-F238E27FC236}">
                <a16:creationId xmlns:a16="http://schemas.microsoft.com/office/drawing/2014/main" id="{9BF5EA78-0566-4FD6-BAF8-64FEED44998F}"/>
              </a:ext>
            </a:extLst>
          </p:cNvPr>
          <p:cNvSpPr txBox="1"/>
          <p:nvPr/>
        </p:nvSpPr>
        <p:spPr>
          <a:xfrm>
            <a:off x="2615609" y="1714635"/>
            <a:ext cx="852376" cy="276999"/>
          </a:xfrm>
          <a:prstGeom prst="rect">
            <a:avLst/>
          </a:prstGeom>
          <a:noFill/>
        </p:spPr>
        <p:txBody>
          <a:bodyPr wrap="square" rtlCol="0">
            <a:spAutoFit/>
          </a:bodyPr>
          <a:lstStyle/>
          <a:p>
            <a:pPr algn="ctr"/>
            <a:r>
              <a:rPr lang="en-IN" sz="1200" dirty="0"/>
              <a:t>Keypad</a:t>
            </a:r>
          </a:p>
        </p:txBody>
      </p:sp>
      <p:sp>
        <p:nvSpPr>
          <p:cNvPr id="54" name="Rectangle 53">
            <a:extLst>
              <a:ext uri="{FF2B5EF4-FFF2-40B4-BE49-F238E27FC236}">
                <a16:creationId xmlns:a16="http://schemas.microsoft.com/office/drawing/2014/main" id="{CE62A21E-244C-4A55-9AEE-CD32D268547F}"/>
              </a:ext>
            </a:extLst>
          </p:cNvPr>
          <p:cNvSpPr/>
          <p:nvPr/>
        </p:nvSpPr>
        <p:spPr>
          <a:xfrm>
            <a:off x="2608518" y="1612129"/>
            <a:ext cx="859464" cy="482010"/>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55" name="Straight Arrow Connector 54">
            <a:extLst>
              <a:ext uri="{FF2B5EF4-FFF2-40B4-BE49-F238E27FC236}">
                <a16:creationId xmlns:a16="http://schemas.microsoft.com/office/drawing/2014/main" id="{9B8E26A5-A5BD-44FE-B8ED-187758326F69}"/>
              </a:ext>
            </a:extLst>
          </p:cNvPr>
          <p:cNvCxnSpPr>
            <a:stCxn id="51" idx="2"/>
            <a:endCxn id="54" idx="0"/>
          </p:cNvCxnSpPr>
          <p:nvPr/>
        </p:nvCxnSpPr>
        <p:spPr>
          <a:xfrm>
            <a:off x="3038250" y="1289345"/>
            <a:ext cx="0" cy="322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Connector: Elbow 55">
            <a:extLst>
              <a:ext uri="{FF2B5EF4-FFF2-40B4-BE49-F238E27FC236}">
                <a16:creationId xmlns:a16="http://schemas.microsoft.com/office/drawing/2014/main" id="{2E0DFC87-8B9A-492E-BF6A-31D90DB514E3}"/>
              </a:ext>
            </a:extLst>
          </p:cNvPr>
          <p:cNvCxnSpPr>
            <a:cxnSpLocks/>
            <a:stCxn id="54" idx="3"/>
          </p:cNvCxnSpPr>
          <p:nvPr/>
        </p:nvCxnSpPr>
        <p:spPr>
          <a:xfrm>
            <a:off x="3467982" y="1853134"/>
            <a:ext cx="566183" cy="59907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7" name="Title 1">
            <a:extLst>
              <a:ext uri="{FF2B5EF4-FFF2-40B4-BE49-F238E27FC236}">
                <a16:creationId xmlns:a16="http://schemas.microsoft.com/office/drawing/2014/main" id="{95EB9EA9-9470-4453-A6B6-C9065E1F100C}"/>
              </a:ext>
            </a:extLst>
          </p:cNvPr>
          <p:cNvSpPr txBox="1">
            <a:spLocks/>
          </p:cNvSpPr>
          <p:nvPr/>
        </p:nvSpPr>
        <p:spPr>
          <a:xfrm>
            <a:off x="89279" y="176809"/>
            <a:ext cx="8965441" cy="6305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800" b="1" dirty="0">
                <a:solidFill>
                  <a:schemeClr val="accent2"/>
                </a:solidFill>
              </a:rPr>
              <a:t>4. </a:t>
            </a:r>
            <a:r>
              <a:rPr lang="en-IN" sz="2800" b="1" dirty="0">
                <a:solidFill>
                  <a:schemeClr val="accent2"/>
                </a:solidFill>
                <a:latin typeface="Lato"/>
              </a:rPr>
              <a:t>BLOCK</a:t>
            </a:r>
            <a:r>
              <a:rPr lang="en-IN" sz="2800" b="1" dirty="0">
                <a:solidFill>
                  <a:schemeClr val="accent2"/>
                </a:solidFill>
              </a:rPr>
              <a:t> DIAGRAM</a:t>
            </a:r>
          </a:p>
        </p:txBody>
      </p:sp>
    </p:spTree>
    <p:extLst>
      <p:ext uri="{BB962C8B-B14F-4D97-AF65-F5344CB8AC3E}">
        <p14:creationId xmlns:p14="http://schemas.microsoft.com/office/powerpoint/2010/main" val="4246288812"/>
      </p:ext>
    </p:extLst>
  </p:cSld>
  <p:clrMapOvr>
    <a:masterClrMapping/>
  </p:clrMapOvr>
</p:sld>
</file>

<file path=ppt/theme/theme1.xml><?xml version="1.0" encoding="utf-8"?>
<a:theme xmlns:a="http://schemas.openxmlformats.org/drawingml/2006/main" name="How to Disinfect">
  <a:themeElements>
    <a:clrScheme name="Simple Light">
      <a:dk1>
        <a:srgbClr val="000000"/>
      </a:dk1>
      <a:lt1>
        <a:srgbClr val="FFFFFF"/>
      </a:lt1>
      <a:dk2>
        <a:srgbClr val="4CCAC6"/>
      </a:dk2>
      <a:lt2>
        <a:srgbClr val="60C4DB"/>
      </a:lt2>
      <a:accent1>
        <a:srgbClr val="1564AD"/>
      </a:accent1>
      <a:accent2>
        <a:srgbClr val="094073"/>
      </a:accent2>
      <a:accent3>
        <a:srgbClr val="BAEAE8"/>
      </a:accent3>
      <a:accent4>
        <a:srgbClr val="1B9CC0"/>
      </a:accent4>
      <a:accent5>
        <a:srgbClr val="91BEE6"/>
      </a:accent5>
      <a:accent6>
        <a:srgbClr val="9ED9E6"/>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TotalTime>
  <Words>2474</Words>
  <Application>Microsoft Office PowerPoint</Application>
  <PresentationFormat>On-screen Show (16:9)</PresentationFormat>
  <Paragraphs>223</Paragraphs>
  <Slides>27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Arial Narrow</vt:lpstr>
      <vt:lpstr>Calibri</vt:lpstr>
      <vt:lpstr>Dosis</vt:lpstr>
      <vt:lpstr>Helvetica Neue</vt:lpstr>
      <vt:lpstr>Lato</vt:lpstr>
      <vt:lpstr>Muli</vt:lpstr>
      <vt:lpstr>Nixie One</vt:lpstr>
      <vt:lpstr>Tempus Sans ITC</vt:lpstr>
      <vt:lpstr>Times New Roman</vt:lpstr>
      <vt:lpstr>How to Disinfect</vt:lpstr>
      <vt:lpstr>PowerPoint Presentation</vt:lpstr>
      <vt:lpstr>TABLE OF CONTENTS</vt:lpstr>
      <vt:lpstr>1. INTRODUCTION</vt:lpstr>
      <vt:lpstr>2. LITERATURE REVIEW</vt:lpstr>
      <vt:lpstr>3. NEED</vt:lpstr>
      <vt:lpstr>PowerPoint Presentation</vt:lpstr>
      <vt:lpstr>PowerPoint Presentation</vt:lpstr>
      <vt:lpstr>PowerPoint Presentation</vt:lpstr>
      <vt:lpstr>PowerPoint Presentation</vt:lpstr>
      <vt:lpstr>5. WORKING METHEDOLOGY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FUTURE SCOPE</vt:lpstr>
      <vt:lpstr> CONCLUSION</vt:lpstr>
      <vt:lpstr> REFERENCES</vt:lpstr>
      <vt:lpstr>THANK YOU !  We open house for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DISINFECT</dc:title>
  <cp:lastModifiedBy>GAURAV</cp:lastModifiedBy>
  <cp:revision>30</cp:revision>
  <dcterms:modified xsi:type="dcterms:W3CDTF">2021-01-21T02:56:31Z</dcterms:modified>
</cp:coreProperties>
</file>